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17"/>
  </p:notesMasterIdLst>
  <p:sldIdLst>
    <p:sldId id="326" r:id="rId4"/>
    <p:sldId id="338" r:id="rId5"/>
    <p:sldId id="327" r:id="rId6"/>
    <p:sldId id="328" r:id="rId7"/>
    <p:sldId id="329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3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1D2E"/>
    <a:srgbClr val="E4002B"/>
    <a:srgbClr val="8181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85AD28-A22A-4B18-8E09-0E64F48569DD}" v="73" dt="2023-03-08T19:56:07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 snapToGrid="0">
      <p:cViewPr>
        <p:scale>
          <a:sx n="71" d="100"/>
          <a:sy n="71" d="100"/>
        </p:scale>
        <p:origin x="436" y="-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oriaty" userId="b9220620-a8b4-4309-841a-a8cd439af9d0" providerId="ADAL" clId="{C985AD28-A22A-4B18-8E09-0E64F48569DD}"/>
    <pc:docChg chg="undo custSel addSld delSld modSld">
      <pc:chgData name="David Coriaty" userId="b9220620-a8b4-4309-841a-a8cd439af9d0" providerId="ADAL" clId="{C985AD28-A22A-4B18-8E09-0E64F48569DD}" dt="2023-03-08T19:56:21.623" v="1427" actId="1076"/>
      <pc:docMkLst>
        <pc:docMk/>
      </pc:docMkLst>
      <pc:sldChg chg="add del">
        <pc:chgData name="David Coriaty" userId="b9220620-a8b4-4309-841a-a8cd439af9d0" providerId="ADAL" clId="{C985AD28-A22A-4B18-8E09-0E64F48569DD}" dt="2023-03-08T19:01:48.003" v="600" actId="47"/>
        <pc:sldMkLst>
          <pc:docMk/>
          <pc:sldMk cId="2396803047" sldId="256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4201187814" sldId="257"/>
        </pc:sldMkLst>
      </pc:sldChg>
      <pc:sldChg chg="add del">
        <pc:chgData name="David Coriaty" userId="b9220620-a8b4-4309-841a-a8cd439af9d0" providerId="ADAL" clId="{C985AD28-A22A-4B18-8E09-0E64F48569DD}" dt="2023-03-08T19:01:48.003" v="600" actId="47"/>
        <pc:sldMkLst>
          <pc:docMk/>
          <pc:sldMk cId="461404864" sldId="258"/>
        </pc:sldMkLst>
      </pc:sldChg>
      <pc:sldChg chg="add del">
        <pc:chgData name="David Coriaty" userId="b9220620-a8b4-4309-841a-a8cd439af9d0" providerId="ADAL" clId="{C985AD28-A22A-4B18-8E09-0E64F48569DD}" dt="2023-03-08T19:01:48.003" v="600" actId="47"/>
        <pc:sldMkLst>
          <pc:docMk/>
          <pc:sldMk cId="860938002" sldId="259"/>
        </pc:sldMkLst>
      </pc:sldChg>
      <pc:sldChg chg="add del">
        <pc:chgData name="David Coriaty" userId="b9220620-a8b4-4309-841a-a8cd439af9d0" providerId="ADAL" clId="{C985AD28-A22A-4B18-8E09-0E64F48569DD}" dt="2023-03-08T19:01:48.003" v="600" actId="47"/>
        <pc:sldMkLst>
          <pc:docMk/>
          <pc:sldMk cId="2615774549" sldId="283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2322261303" sldId="307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2140931307" sldId="308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2765193327" sldId="309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3710111645" sldId="310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3543298771" sldId="311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3502258103" sldId="312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812657402" sldId="313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2390801804" sldId="314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3565705879" sldId="315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1927188481" sldId="316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608435018" sldId="317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1164027813" sldId="318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3882810310" sldId="319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1618893975" sldId="320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3847728511" sldId="323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4186672626" sldId="324"/>
        </pc:sldMkLst>
      </pc:sldChg>
      <pc:sldChg chg="del">
        <pc:chgData name="David Coriaty" userId="b9220620-a8b4-4309-841a-a8cd439af9d0" providerId="ADAL" clId="{C985AD28-A22A-4B18-8E09-0E64F48569DD}" dt="2023-03-08T19:01:48.003" v="600" actId="47"/>
        <pc:sldMkLst>
          <pc:docMk/>
          <pc:sldMk cId="2156383689" sldId="325"/>
        </pc:sldMkLst>
      </pc:sldChg>
      <pc:sldChg chg="addSp del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1512797045" sldId="326"/>
        </pc:sldMkLst>
        <pc:spChg chg="mod">
          <ac:chgData name="David Coriaty" userId="b9220620-a8b4-4309-841a-a8cd439af9d0" providerId="ADAL" clId="{C985AD28-A22A-4B18-8E09-0E64F48569DD}" dt="2023-03-08T18:39:27.163" v="48" actId="207"/>
          <ac:spMkLst>
            <pc:docMk/>
            <pc:sldMk cId="1512797045" sldId="326"/>
            <ac:spMk id="8" creationId="{F40883D4-0B45-6818-3A1D-4D466C179BB9}"/>
          </ac:spMkLst>
        </pc:spChg>
        <pc:spChg chg="mod">
          <ac:chgData name="David Coriaty" userId="b9220620-a8b4-4309-841a-a8cd439af9d0" providerId="ADAL" clId="{C985AD28-A22A-4B18-8E09-0E64F48569DD}" dt="2023-03-08T18:39:15.174" v="45" actId="404"/>
          <ac:spMkLst>
            <pc:docMk/>
            <pc:sldMk cId="1512797045" sldId="326"/>
            <ac:spMk id="11" creationId="{7E7663A4-49AA-972F-AF3B-B586C4DDB4FB}"/>
          </ac:spMkLst>
        </pc:spChg>
        <pc:spChg chg="del mod">
          <ac:chgData name="David Coriaty" userId="b9220620-a8b4-4309-841a-a8cd439af9d0" providerId="ADAL" clId="{C985AD28-A22A-4B18-8E09-0E64F48569DD}" dt="2023-03-08T18:38:54.257" v="41" actId="478"/>
          <ac:spMkLst>
            <pc:docMk/>
            <pc:sldMk cId="1512797045" sldId="326"/>
            <ac:spMk id="12" creationId="{CB6CA8B1-C313-CF16-1334-119925C96DF3}"/>
          </ac:spMkLst>
        </pc:spChg>
        <pc:picChg chg="add mod">
          <ac:chgData name="David Coriaty" userId="b9220620-a8b4-4309-841a-a8cd439af9d0" providerId="ADAL" clId="{C985AD28-A22A-4B18-8E09-0E64F48569DD}" dt="2023-03-08T18:39:20.212" v="47" actId="1076"/>
          <ac:picMkLst>
            <pc:docMk/>
            <pc:sldMk cId="1512797045" sldId="326"/>
            <ac:picMk id="3" creationId="{84A66DAA-FDE3-4911-E5E2-6DA81EF033CB}"/>
          </ac:picMkLst>
        </pc:picChg>
        <pc:picChg chg="del">
          <ac:chgData name="David Coriaty" userId="b9220620-a8b4-4309-841a-a8cd439af9d0" providerId="ADAL" clId="{C985AD28-A22A-4B18-8E09-0E64F48569DD}" dt="2023-03-08T18:37:54.332" v="38" actId="478"/>
          <ac:picMkLst>
            <pc:docMk/>
            <pc:sldMk cId="1512797045" sldId="326"/>
            <ac:picMk id="16" creationId="{399D314C-2B33-11D3-68AF-501EE8A1A62D}"/>
          </ac:picMkLst>
        </pc:picChg>
      </pc:sldChg>
      <pc:sldChg chg="addSp del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750419394" sldId="327"/>
        </pc:sldMkLst>
        <pc:spChg chg="mod">
          <ac:chgData name="David Coriaty" userId="b9220620-a8b4-4309-841a-a8cd439af9d0" providerId="ADAL" clId="{C985AD28-A22A-4B18-8E09-0E64F48569DD}" dt="2023-03-08T18:40:13.636" v="85" actId="20577"/>
          <ac:spMkLst>
            <pc:docMk/>
            <pc:sldMk cId="750419394" sldId="327"/>
            <ac:spMk id="2" creationId="{40CDD585-D539-6808-34D8-B0AB215A0AB2}"/>
          </ac:spMkLst>
        </pc:spChg>
        <pc:spChg chg="del mod">
          <ac:chgData name="David Coriaty" userId="b9220620-a8b4-4309-841a-a8cd439af9d0" providerId="ADAL" clId="{C985AD28-A22A-4B18-8E09-0E64F48569DD}" dt="2023-03-08T19:21:27.962" v="817" actId="478"/>
          <ac:spMkLst>
            <pc:docMk/>
            <pc:sldMk cId="750419394" sldId="327"/>
            <ac:spMk id="6" creationId="{3ABEC9A9-54F1-4B43-2CAF-1CDC4415749F}"/>
          </ac:spMkLst>
        </pc:spChg>
        <pc:spChg chg="mod">
          <ac:chgData name="David Coriaty" userId="b9220620-a8b4-4309-841a-a8cd439af9d0" providerId="ADAL" clId="{C985AD28-A22A-4B18-8E09-0E64F48569DD}" dt="2023-03-08T19:21:56.409" v="838" actId="1035"/>
          <ac:spMkLst>
            <pc:docMk/>
            <pc:sldMk cId="750419394" sldId="327"/>
            <ac:spMk id="9" creationId="{77E89870-FFCD-495B-D70F-421CA67C89CE}"/>
          </ac:spMkLst>
        </pc:spChg>
        <pc:spChg chg="mod">
          <ac:chgData name="David Coriaty" userId="b9220620-a8b4-4309-841a-a8cd439af9d0" providerId="ADAL" clId="{C985AD28-A22A-4B18-8E09-0E64F48569DD}" dt="2023-03-08T19:21:56.409" v="838" actId="1035"/>
          <ac:spMkLst>
            <pc:docMk/>
            <pc:sldMk cId="750419394" sldId="327"/>
            <ac:spMk id="10" creationId="{8822DCFB-772C-A4B6-C9BB-DCCC33D44C67}"/>
          </ac:spMkLst>
        </pc:spChg>
        <pc:spChg chg="add mod ord">
          <ac:chgData name="David Coriaty" userId="b9220620-a8b4-4309-841a-a8cd439af9d0" providerId="ADAL" clId="{C985AD28-A22A-4B18-8E09-0E64F48569DD}" dt="2023-03-08T19:22:04.473" v="842" actId="1076"/>
          <ac:spMkLst>
            <pc:docMk/>
            <pc:sldMk cId="750419394" sldId="327"/>
            <ac:spMk id="11" creationId="{510B17AE-D624-8E6F-5A0A-77BFA6F5A324}"/>
          </ac:spMkLst>
        </pc:spChg>
        <pc:spChg chg="add mod ord">
          <ac:chgData name="David Coriaty" userId="b9220620-a8b4-4309-841a-a8cd439af9d0" providerId="ADAL" clId="{C985AD28-A22A-4B18-8E09-0E64F48569DD}" dt="2023-03-08T19:22:12.665" v="847" actId="1035"/>
          <ac:spMkLst>
            <pc:docMk/>
            <pc:sldMk cId="750419394" sldId="327"/>
            <ac:spMk id="12" creationId="{BCE2BE46-5FB3-77A4-F806-FBAFCE314F92}"/>
          </ac:spMkLst>
        </pc:spChg>
        <pc:picChg chg="add mod">
          <ac:chgData name="David Coriaty" userId="b9220620-a8b4-4309-841a-a8cd439af9d0" providerId="ADAL" clId="{C985AD28-A22A-4B18-8E09-0E64F48569DD}" dt="2023-03-08T19:21:40.972" v="822" actId="1076"/>
          <ac:picMkLst>
            <pc:docMk/>
            <pc:sldMk cId="750419394" sldId="327"/>
            <ac:picMk id="4" creationId="{84402227-943E-7DEB-F339-AA5387133BAB}"/>
          </ac:picMkLst>
        </pc:picChg>
        <pc:picChg chg="add mod">
          <ac:chgData name="David Coriaty" userId="b9220620-a8b4-4309-841a-a8cd439af9d0" providerId="ADAL" clId="{C985AD28-A22A-4B18-8E09-0E64F48569DD}" dt="2023-03-08T19:21:42.414" v="823" actId="1076"/>
          <ac:picMkLst>
            <pc:docMk/>
            <pc:sldMk cId="750419394" sldId="327"/>
            <ac:picMk id="8" creationId="{E8AAF9A5-87CD-3ED4-8979-8AC40019C65C}"/>
          </ac:picMkLst>
        </pc:picChg>
        <pc:picChg chg="del">
          <ac:chgData name="David Coriaty" userId="b9220620-a8b4-4309-841a-a8cd439af9d0" providerId="ADAL" clId="{C985AD28-A22A-4B18-8E09-0E64F48569DD}" dt="2023-03-08T18:40:23.851" v="91" actId="478"/>
          <ac:picMkLst>
            <pc:docMk/>
            <pc:sldMk cId="750419394" sldId="327"/>
            <ac:picMk id="15" creationId="{E3E5586D-E731-199B-2A4E-099BBCE16B69}"/>
          </ac:picMkLst>
        </pc:picChg>
      </pc:sldChg>
      <pc:sldChg chg="addSp del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746161601" sldId="328"/>
        </pc:sldMkLst>
        <pc:spChg chg="mod">
          <ac:chgData name="David Coriaty" userId="b9220620-a8b4-4309-841a-a8cd439af9d0" providerId="ADAL" clId="{C985AD28-A22A-4B18-8E09-0E64F48569DD}" dt="2023-03-08T19:11:09.445" v="699" actId="20577"/>
          <ac:spMkLst>
            <pc:docMk/>
            <pc:sldMk cId="746161601" sldId="328"/>
            <ac:spMk id="2" creationId="{40CDD585-D539-6808-34D8-B0AB215A0AB2}"/>
          </ac:spMkLst>
        </pc:spChg>
        <pc:spChg chg="mod">
          <ac:chgData name="David Coriaty" userId="b9220620-a8b4-4309-841a-a8cd439af9d0" providerId="ADAL" clId="{C985AD28-A22A-4B18-8E09-0E64F48569DD}" dt="2023-03-08T19:11:14.761" v="726" actId="20577"/>
          <ac:spMkLst>
            <pc:docMk/>
            <pc:sldMk cId="746161601" sldId="328"/>
            <ac:spMk id="6" creationId="{3ABEC9A9-54F1-4B43-2CAF-1CDC4415749F}"/>
          </ac:spMkLst>
        </pc:spChg>
        <pc:spChg chg="add del mod">
          <ac:chgData name="David Coriaty" userId="b9220620-a8b4-4309-841a-a8cd439af9d0" providerId="ADAL" clId="{C985AD28-A22A-4B18-8E09-0E64F48569DD}" dt="2023-03-08T19:14:05.934" v="807" actId="114"/>
          <ac:spMkLst>
            <pc:docMk/>
            <pc:sldMk cId="746161601" sldId="328"/>
            <ac:spMk id="9" creationId="{77E89870-FFCD-495B-D70F-421CA67C89CE}"/>
          </ac:spMkLst>
        </pc:spChg>
        <pc:spChg chg="mod">
          <ac:chgData name="David Coriaty" userId="b9220620-a8b4-4309-841a-a8cd439af9d0" providerId="ADAL" clId="{C985AD28-A22A-4B18-8E09-0E64F48569DD}" dt="2023-03-08T18:40:50.725" v="104" actId="1036"/>
          <ac:spMkLst>
            <pc:docMk/>
            <pc:sldMk cId="746161601" sldId="328"/>
            <ac:spMk id="10" creationId="{8822DCFB-772C-A4B6-C9BB-DCCC33D44C67}"/>
          </ac:spMkLst>
        </pc:spChg>
        <pc:spChg chg="add del mod">
          <ac:chgData name="David Coriaty" userId="b9220620-a8b4-4309-841a-a8cd439af9d0" providerId="ADAL" clId="{C985AD28-A22A-4B18-8E09-0E64F48569DD}" dt="2023-03-08T18:52:46.848" v="212"/>
          <ac:spMkLst>
            <pc:docMk/>
            <pc:sldMk cId="746161601" sldId="328"/>
            <ac:spMk id="11" creationId="{4C59E3B3-4007-FEAF-09A4-8465B3D38B96}"/>
          </ac:spMkLst>
        </pc:spChg>
        <pc:spChg chg="add del mod">
          <ac:chgData name="David Coriaty" userId="b9220620-a8b4-4309-841a-a8cd439af9d0" providerId="ADAL" clId="{C985AD28-A22A-4B18-8E09-0E64F48569DD}" dt="2023-03-08T18:52:46.848" v="212"/>
          <ac:spMkLst>
            <pc:docMk/>
            <pc:sldMk cId="746161601" sldId="328"/>
            <ac:spMk id="12" creationId="{DEEB6B55-D421-CC44-ADE9-4C6541B5CE10}"/>
          </ac:spMkLst>
        </pc:spChg>
        <pc:spChg chg="add del mod">
          <ac:chgData name="David Coriaty" userId="b9220620-a8b4-4309-841a-a8cd439af9d0" providerId="ADAL" clId="{C985AD28-A22A-4B18-8E09-0E64F48569DD}" dt="2023-03-08T19:20:58.695" v="810" actId="1076"/>
          <ac:spMkLst>
            <pc:docMk/>
            <pc:sldMk cId="746161601" sldId="328"/>
            <ac:spMk id="17" creationId="{307AC811-D129-D464-9D40-0CD69C753EEB}"/>
          </ac:spMkLst>
        </pc:spChg>
        <pc:spChg chg="add del mod">
          <ac:chgData name="David Coriaty" userId="b9220620-a8b4-4309-841a-a8cd439af9d0" providerId="ADAL" clId="{C985AD28-A22A-4B18-8E09-0E64F48569DD}" dt="2023-03-08T18:56:29.998" v="336"/>
          <ac:spMkLst>
            <pc:docMk/>
            <pc:sldMk cId="746161601" sldId="328"/>
            <ac:spMk id="19" creationId="{9C07F8AD-43FC-69C2-4479-9C22AF47E708}"/>
          </ac:spMkLst>
        </pc:spChg>
        <pc:spChg chg="add del mod">
          <ac:chgData name="David Coriaty" userId="b9220620-a8b4-4309-841a-a8cd439af9d0" providerId="ADAL" clId="{C985AD28-A22A-4B18-8E09-0E64F48569DD}" dt="2023-03-08T18:56:29.998" v="336"/>
          <ac:spMkLst>
            <pc:docMk/>
            <pc:sldMk cId="746161601" sldId="328"/>
            <ac:spMk id="20" creationId="{0B73B07D-D04F-29CE-89BB-A452911E4C08}"/>
          </ac:spMkLst>
        </pc:spChg>
        <pc:grpChg chg="add mod">
          <ac:chgData name="David Coriaty" userId="b9220620-a8b4-4309-841a-a8cd439af9d0" providerId="ADAL" clId="{C985AD28-A22A-4B18-8E09-0E64F48569DD}" dt="2023-03-08T19:13:50.152" v="801" actId="1076"/>
          <ac:grpSpMkLst>
            <pc:docMk/>
            <pc:sldMk cId="746161601" sldId="328"/>
            <ac:grpSpMk id="25" creationId="{2FB4ACB3-B6B2-7281-6634-276D860B32C9}"/>
          </ac:grpSpMkLst>
        </pc:grpChg>
        <pc:picChg chg="del">
          <ac:chgData name="David Coriaty" userId="b9220620-a8b4-4309-841a-a8cd439af9d0" providerId="ADAL" clId="{C985AD28-A22A-4B18-8E09-0E64F48569DD}" dt="2023-03-08T18:41:00.867" v="126" actId="478"/>
          <ac:picMkLst>
            <pc:docMk/>
            <pc:sldMk cId="746161601" sldId="328"/>
            <ac:picMk id="4" creationId="{84402227-943E-7DEB-F339-AA5387133BAB}"/>
          </ac:picMkLst>
        </pc:picChg>
        <pc:picChg chg="del">
          <ac:chgData name="David Coriaty" userId="b9220620-a8b4-4309-841a-a8cd439af9d0" providerId="ADAL" clId="{C985AD28-A22A-4B18-8E09-0E64F48569DD}" dt="2023-03-08T18:41:00.867" v="126" actId="478"/>
          <ac:picMkLst>
            <pc:docMk/>
            <pc:sldMk cId="746161601" sldId="328"/>
            <ac:picMk id="8" creationId="{E8AAF9A5-87CD-3ED4-8979-8AC40019C65C}"/>
          </ac:picMkLst>
        </pc:picChg>
        <pc:picChg chg="add del mod">
          <ac:chgData name="David Coriaty" userId="b9220620-a8b4-4309-841a-a8cd439af9d0" providerId="ADAL" clId="{C985AD28-A22A-4B18-8E09-0E64F48569DD}" dt="2023-03-08T19:13:50.152" v="801" actId="1076"/>
          <ac:picMkLst>
            <pc:docMk/>
            <pc:sldMk cId="746161601" sldId="328"/>
            <ac:picMk id="13" creationId="{40962179-E44D-A7CB-00F1-5045E2C07531}"/>
          </ac:picMkLst>
        </pc:picChg>
        <pc:picChg chg="add del mod">
          <ac:chgData name="David Coriaty" userId="b9220620-a8b4-4309-841a-a8cd439af9d0" providerId="ADAL" clId="{C985AD28-A22A-4B18-8E09-0E64F48569DD}" dt="2023-03-08T19:13:50.152" v="801" actId="1076"/>
          <ac:picMkLst>
            <pc:docMk/>
            <pc:sldMk cId="746161601" sldId="328"/>
            <ac:picMk id="14" creationId="{5654A200-7EEE-F2E6-CB16-4E7315C8FF92}"/>
          </ac:picMkLst>
        </pc:picChg>
        <pc:picChg chg="add del mod">
          <ac:chgData name="David Coriaty" userId="b9220620-a8b4-4309-841a-a8cd439af9d0" providerId="ADAL" clId="{C985AD28-A22A-4B18-8E09-0E64F48569DD}" dt="2023-03-08T19:13:50.152" v="801" actId="1076"/>
          <ac:picMkLst>
            <pc:docMk/>
            <pc:sldMk cId="746161601" sldId="328"/>
            <ac:picMk id="15" creationId="{C679A249-0A3B-62B4-B967-3537D08FF519}"/>
          </ac:picMkLst>
        </pc:picChg>
        <pc:picChg chg="add del mod">
          <ac:chgData name="David Coriaty" userId="b9220620-a8b4-4309-841a-a8cd439af9d0" providerId="ADAL" clId="{C985AD28-A22A-4B18-8E09-0E64F48569DD}" dt="2023-03-08T19:13:50.152" v="801" actId="1076"/>
          <ac:picMkLst>
            <pc:docMk/>
            <pc:sldMk cId="746161601" sldId="328"/>
            <ac:picMk id="16" creationId="{BDCF81BC-AB57-80EE-53BD-415BD25BB053}"/>
          </ac:picMkLst>
        </pc:picChg>
        <pc:picChg chg="add del mod">
          <ac:chgData name="David Coriaty" userId="b9220620-a8b4-4309-841a-a8cd439af9d0" providerId="ADAL" clId="{C985AD28-A22A-4B18-8E09-0E64F48569DD}" dt="2023-03-08T18:56:29.998" v="336"/>
          <ac:picMkLst>
            <pc:docMk/>
            <pc:sldMk cId="746161601" sldId="328"/>
            <ac:picMk id="21" creationId="{7C402A00-48A9-3DDE-E0C6-EB59B7546C3E}"/>
          </ac:picMkLst>
        </pc:picChg>
        <pc:picChg chg="add del mod">
          <ac:chgData name="David Coriaty" userId="b9220620-a8b4-4309-841a-a8cd439af9d0" providerId="ADAL" clId="{C985AD28-A22A-4B18-8E09-0E64F48569DD}" dt="2023-03-08T18:56:29.998" v="336"/>
          <ac:picMkLst>
            <pc:docMk/>
            <pc:sldMk cId="746161601" sldId="328"/>
            <ac:picMk id="22" creationId="{2328EC9E-9245-82E5-A15D-BF0A1B76CADD}"/>
          </ac:picMkLst>
        </pc:picChg>
        <pc:picChg chg="add del mod">
          <ac:chgData name="David Coriaty" userId="b9220620-a8b4-4309-841a-a8cd439af9d0" providerId="ADAL" clId="{C985AD28-A22A-4B18-8E09-0E64F48569DD}" dt="2023-03-08T18:56:29.998" v="336"/>
          <ac:picMkLst>
            <pc:docMk/>
            <pc:sldMk cId="746161601" sldId="328"/>
            <ac:picMk id="23" creationId="{58F0312F-5412-A5B6-F024-934E8CD7F40A}"/>
          </ac:picMkLst>
        </pc:picChg>
        <pc:picChg chg="add del mod">
          <ac:chgData name="David Coriaty" userId="b9220620-a8b4-4309-841a-a8cd439af9d0" providerId="ADAL" clId="{C985AD28-A22A-4B18-8E09-0E64F48569DD}" dt="2023-03-08T18:56:29.998" v="336"/>
          <ac:picMkLst>
            <pc:docMk/>
            <pc:sldMk cId="746161601" sldId="328"/>
            <ac:picMk id="24" creationId="{37028964-77C6-69DF-D543-C5A827F0715E}"/>
          </ac:picMkLst>
        </pc:picChg>
      </pc:sldChg>
      <pc:sldChg chg="addSp del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767389636" sldId="329"/>
        </pc:sldMkLst>
        <pc:spChg chg="mod">
          <ac:chgData name="David Coriaty" userId="b9220620-a8b4-4309-841a-a8cd439af9d0" providerId="ADAL" clId="{C985AD28-A22A-4B18-8E09-0E64F48569DD}" dt="2023-03-08T19:25:06.416" v="944" actId="1035"/>
          <ac:spMkLst>
            <pc:docMk/>
            <pc:sldMk cId="767389636" sldId="329"/>
            <ac:spMk id="2" creationId="{40CDD585-D539-6808-34D8-B0AB215A0AB2}"/>
          </ac:spMkLst>
        </pc:spChg>
        <pc:spChg chg="mod">
          <ac:chgData name="David Coriaty" userId="b9220620-a8b4-4309-841a-a8cd439af9d0" providerId="ADAL" clId="{C985AD28-A22A-4B18-8E09-0E64F48569DD}" dt="2023-03-08T19:25:01.674" v="934" actId="1036"/>
          <ac:spMkLst>
            <pc:docMk/>
            <pc:sldMk cId="767389636" sldId="329"/>
            <ac:spMk id="6" creationId="{3ABEC9A9-54F1-4B43-2CAF-1CDC4415749F}"/>
          </ac:spMkLst>
        </pc:spChg>
        <pc:spChg chg="mod">
          <ac:chgData name="David Coriaty" userId="b9220620-a8b4-4309-841a-a8cd439af9d0" providerId="ADAL" clId="{C985AD28-A22A-4B18-8E09-0E64F48569DD}" dt="2023-03-08T19:25:29.980" v="957" actId="1035"/>
          <ac:spMkLst>
            <pc:docMk/>
            <pc:sldMk cId="767389636" sldId="329"/>
            <ac:spMk id="9" creationId="{77E89870-FFCD-495B-D70F-421CA67C89CE}"/>
          </ac:spMkLst>
        </pc:spChg>
        <pc:spChg chg="mod">
          <ac:chgData name="David Coriaty" userId="b9220620-a8b4-4309-841a-a8cd439af9d0" providerId="ADAL" clId="{C985AD28-A22A-4B18-8E09-0E64F48569DD}" dt="2023-03-08T19:25:01.674" v="934" actId="1036"/>
          <ac:spMkLst>
            <pc:docMk/>
            <pc:sldMk cId="767389636" sldId="329"/>
            <ac:spMk id="10" creationId="{8822DCFB-772C-A4B6-C9BB-DCCC33D44C67}"/>
          </ac:spMkLst>
        </pc:spChg>
        <pc:spChg chg="add mod">
          <ac:chgData name="David Coriaty" userId="b9220620-a8b4-4309-841a-a8cd439af9d0" providerId="ADAL" clId="{C985AD28-A22A-4B18-8E09-0E64F48569DD}" dt="2023-03-08T19:25:20.482" v="949" actId="14100"/>
          <ac:spMkLst>
            <pc:docMk/>
            <pc:sldMk cId="767389636" sldId="329"/>
            <ac:spMk id="11" creationId="{AFBD2AEE-281A-090E-0F12-C5C1B2B8B8DB}"/>
          </ac:spMkLst>
        </pc:spChg>
        <pc:spChg chg="add del mod">
          <ac:chgData name="David Coriaty" userId="b9220620-a8b4-4309-841a-a8cd439af9d0" providerId="ADAL" clId="{C985AD28-A22A-4B18-8E09-0E64F48569DD}" dt="2023-03-08T19:24:20.627" v="913" actId="478"/>
          <ac:spMkLst>
            <pc:docMk/>
            <pc:sldMk cId="767389636" sldId="329"/>
            <ac:spMk id="13" creationId="{F75ADE7F-0A66-86FF-10FD-F1A9CA8B2EE9}"/>
          </ac:spMkLst>
        </pc:spChg>
        <pc:picChg chg="add del mod">
          <ac:chgData name="David Coriaty" userId="b9220620-a8b4-4309-841a-a8cd439af9d0" providerId="ADAL" clId="{C985AD28-A22A-4B18-8E09-0E64F48569DD}" dt="2023-03-08T18:55:07.829" v="320" actId="478"/>
          <ac:picMkLst>
            <pc:docMk/>
            <pc:sldMk cId="767389636" sldId="329"/>
            <ac:picMk id="4" creationId="{07E33E5A-F2AB-3A54-CFEA-42E990C10841}"/>
          </ac:picMkLst>
        </pc:picChg>
        <pc:picChg chg="add del mod">
          <ac:chgData name="David Coriaty" userId="b9220620-a8b4-4309-841a-a8cd439af9d0" providerId="ADAL" clId="{C985AD28-A22A-4B18-8E09-0E64F48569DD}" dt="2023-03-08T18:55:07.829" v="320" actId="478"/>
          <ac:picMkLst>
            <pc:docMk/>
            <pc:sldMk cId="767389636" sldId="329"/>
            <ac:picMk id="8" creationId="{4B173BCF-E9E2-EAEF-770D-D7C98D97C6B3}"/>
          </ac:picMkLst>
        </pc:picChg>
        <pc:picChg chg="add mod">
          <ac:chgData name="David Coriaty" userId="b9220620-a8b4-4309-841a-a8cd439af9d0" providerId="ADAL" clId="{C985AD28-A22A-4B18-8E09-0E64F48569DD}" dt="2023-03-08T19:25:20.482" v="949" actId="14100"/>
          <ac:picMkLst>
            <pc:docMk/>
            <pc:sldMk cId="767389636" sldId="329"/>
            <ac:picMk id="12" creationId="{DFCCB290-E53C-BEA0-2940-BC28F3AA97C4}"/>
          </ac:picMkLst>
        </pc:picChg>
      </pc:sldChg>
      <pc:sldChg chg="add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1273305259" sldId="330"/>
        </pc:sldMkLst>
        <pc:spChg chg="mod">
          <ac:chgData name="David Coriaty" userId="b9220620-a8b4-4309-841a-a8cd439af9d0" providerId="ADAL" clId="{C985AD28-A22A-4B18-8E09-0E64F48569DD}" dt="2023-03-08T18:57:23.361" v="351" actId="20577"/>
          <ac:spMkLst>
            <pc:docMk/>
            <pc:sldMk cId="1273305259" sldId="330"/>
            <ac:spMk id="2" creationId="{40CDD585-D539-6808-34D8-B0AB215A0AB2}"/>
          </ac:spMkLst>
        </pc:spChg>
        <pc:spChg chg="mod">
          <ac:chgData name="David Coriaty" userId="b9220620-a8b4-4309-841a-a8cd439af9d0" providerId="ADAL" clId="{C985AD28-A22A-4B18-8E09-0E64F48569DD}" dt="2023-03-08T19:25:53.147" v="964" actId="403"/>
          <ac:spMkLst>
            <pc:docMk/>
            <pc:sldMk cId="1273305259" sldId="330"/>
            <ac:spMk id="6" creationId="{3ABEC9A9-54F1-4B43-2CAF-1CDC4415749F}"/>
          </ac:spMkLst>
        </pc:spChg>
        <pc:spChg chg="mod">
          <ac:chgData name="David Coriaty" userId="b9220620-a8b4-4309-841a-a8cd439af9d0" providerId="ADAL" clId="{C985AD28-A22A-4B18-8E09-0E64F48569DD}" dt="2023-03-08T19:25:58.613" v="974" actId="1036"/>
          <ac:spMkLst>
            <pc:docMk/>
            <pc:sldMk cId="1273305259" sldId="330"/>
            <ac:spMk id="9" creationId="{77E89870-FFCD-495B-D70F-421CA67C89CE}"/>
          </ac:spMkLst>
        </pc:spChg>
        <pc:spChg chg="mod">
          <ac:chgData name="David Coriaty" userId="b9220620-a8b4-4309-841a-a8cd439af9d0" providerId="ADAL" clId="{C985AD28-A22A-4B18-8E09-0E64F48569DD}" dt="2023-03-08T19:25:55.868" v="965" actId="14100"/>
          <ac:spMkLst>
            <pc:docMk/>
            <pc:sldMk cId="1273305259" sldId="330"/>
            <ac:spMk id="10" creationId="{8822DCFB-772C-A4B6-C9BB-DCCC33D44C67}"/>
          </ac:spMkLst>
        </pc:spChg>
        <pc:picChg chg="add mod">
          <ac:chgData name="David Coriaty" userId="b9220620-a8b4-4309-841a-a8cd439af9d0" providerId="ADAL" clId="{C985AD28-A22A-4B18-8E09-0E64F48569DD}" dt="2023-03-08T19:26:08.273" v="977" actId="1076"/>
          <ac:picMkLst>
            <pc:docMk/>
            <pc:sldMk cId="1273305259" sldId="330"/>
            <ac:picMk id="4" creationId="{1D17BC0D-8BA9-A65A-011D-D667DF809ED1}"/>
          </ac:picMkLst>
        </pc:picChg>
      </pc:sldChg>
      <pc:sldChg chg="addSp del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1209345809" sldId="331"/>
        </pc:sldMkLst>
        <pc:spChg chg="mod">
          <ac:chgData name="David Coriaty" userId="b9220620-a8b4-4309-841a-a8cd439af9d0" providerId="ADAL" clId="{C985AD28-A22A-4B18-8E09-0E64F48569DD}" dt="2023-03-08T18:57:48.342" v="416" actId="20577"/>
          <ac:spMkLst>
            <pc:docMk/>
            <pc:sldMk cId="1209345809" sldId="331"/>
            <ac:spMk id="2" creationId="{40CDD585-D539-6808-34D8-B0AB215A0AB2}"/>
          </ac:spMkLst>
        </pc:spChg>
        <pc:spChg chg="add del mod">
          <ac:chgData name="David Coriaty" userId="b9220620-a8b4-4309-841a-a8cd439af9d0" providerId="ADAL" clId="{C985AD28-A22A-4B18-8E09-0E64F48569DD}" dt="2023-03-08T18:58:25.761" v="433" actId="478"/>
          <ac:spMkLst>
            <pc:docMk/>
            <pc:sldMk cId="1209345809" sldId="331"/>
            <ac:spMk id="4" creationId="{E2F0F341-930A-CEF6-7B20-72D736BADC6C}"/>
          </ac:spMkLst>
        </pc:spChg>
        <pc:spChg chg="mod">
          <ac:chgData name="David Coriaty" userId="b9220620-a8b4-4309-841a-a8cd439af9d0" providerId="ADAL" clId="{C985AD28-A22A-4B18-8E09-0E64F48569DD}" dt="2023-03-08T19:26:20.248" v="981" actId="20577"/>
          <ac:spMkLst>
            <pc:docMk/>
            <pc:sldMk cId="1209345809" sldId="331"/>
            <ac:spMk id="6" creationId="{3ABEC9A9-54F1-4B43-2CAF-1CDC4415749F}"/>
          </ac:spMkLst>
        </pc:spChg>
        <pc:spChg chg="add del mod">
          <ac:chgData name="David Coriaty" userId="b9220620-a8b4-4309-841a-a8cd439af9d0" providerId="ADAL" clId="{C985AD28-A22A-4B18-8E09-0E64F48569DD}" dt="2023-03-08T18:58:15.034" v="428" actId="478"/>
          <ac:spMkLst>
            <pc:docMk/>
            <pc:sldMk cId="1209345809" sldId="331"/>
            <ac:spMk id="8" creationId="{E7092BEE-DE22-58E3-5D04-A17E8A7E67E9}"/>
          </ac:spMkLst>
        </pc:spChg>
        <pc:spChg chg="mod">
          <ac:chgData name="David Coriaty" userId="b9220620-a8b4-4309-841a-a8cd439af9d0" providerId="ADAL" clId="{C985AD28-A22A-4B18-8E09-0E64F48569DD}" dt="2023-03-08T19:27:12.228" v="1016" actId="1035"/>
          <ac:spMkLst>
            <pc:docMk/>
            <pc:sldMk cId="1209345809" sldId="331"/>
            <ac:spMk id="9" creationId="{77E89870-FFCD-495B-D70F-421CA67C89CE}"/>
          </ac:spMkLst>
        </pc:spChg>
        <pc:spChg chg="mod">
          <ac:chgData name="David Coriaty" userId="b9220620-a8b4-4309-841a-a8cd439af9d0" providerId="ADAL" clId="{C985AD28-A22A-4B18-8E09-0E64F48569DD}" dt="2023-03-08T19:26:24.986" v="983" actId="14100"/>
          <ac:spMkLst>
            <pc:docMk/>
            <pc:sldMk cId="1209345809" sldId="331"/>
            <ac:spMk id="10" creationId="{8822DCFB-772C-A4B6-C9BB-DCCC33D44C67}"/>
          </ac:spMkLst>
        </pc:spChg>
        <pc:spChg chg="add mod">
          <ac:chgData name="David Coriaty" userId="b9220620-a8b4-4309-841a-a8cd439af9d0" providerId="ADAL" clId="{C985AD28-A22A-4B18-8E09-0E64F48569DD}" dt="2023-03-08T19:27:12.228" v="1016" actId="1035"/>
          <ac:spMkLst>
            <pc:docMk/>
            <pc:sldMk cId="1209345809" sldId="331"/>
            <ac:spMk id="11" creationId="{4B7078A5-AD7F-3915-821A-83C0EB042E87}"/>
          </ac:spMkLst>
        </pc:spChg>
        <pc:picChg chg="add mod">
          <ac:chgData name="David Coriaty" userId="b9220620-a8b4-4309-841a-a8cd439af9d0" providerId="ADAL" clId="{C985AD28-A22A-4B18-8E09-0E64F48569DD}" dt="2023-03-08T19:27:07.219" v="1001" actId="1076"/>
          <ac:picMkLst>
            <pc:docMk/>
            <pc:sldMk cId="1209345809" sldId="331"/>
            <ac:picMk id="12" creationId="{A280A320-790E-34DF-F349-317AC6A573C7}"/>
          </ac:picMkLst>
        </pc:picChg>
        <pc:picChg chg="add mod">
          <ac:chgData name="David Coriaty" userId="b9220620-a8b4-4309-841a-a8cd439af9d0" providerId="ADAL" clId="{C985AD28-A22A-4B18-8E09-0E64F48569DD}" dt="2023-03-08T19:27:07.219" v="1001" actId="1076"/>
          <ac:picMkLst>
            <pc:docMk/>
            <pc:sldMk cId="1209345809" sldId="331"/>
            <ac:picMk id="13" creationId="{1F4019D9-D4CA-0768-CC6F-39E3FC1FA3DC}"/>
          </ac:picMkLst>
        </pc:picChg>
        <pc:picChg chg="add mod">
          <ac:chgData name="David Coriaty" userId="b9220620-a8b4-4309-841a-a8cd439af9d0" providerId="ADAL" clId="{C985AD28-A22A-4B18-8E09-0E64F48569DD}" dt="2023-03-08T19:26:57.837" v="1000" actId="1076"/>
          <ac:picMkLst>
            <pc:docMk/>
            <pc:sldMk cId="1209345809" sldId="331"/>
            <ac:picMk id="14" creationId="{B357DE49-842B-077D-C6AF-9B5A07FD77EA}"/>
          </ac:picMkLst>
        </pc:picChg>
      </pc:sldChg>
      <pc:sldChg chg="addSp del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1040706197" sldId="332"/>
        </pc:sldMkLst>
        <pc:spChg chg="mod">
          <ac:chgData name="David Coriaty" userId="b9220620-a8b4-4309-841a-a8cd439af9d0" providerId="ADAL" clId="{C985AD28-A22A-4B18-8E09-0E64F48569DD}" dt="2023-03-08T18:58:40.923" v="464" actId="20577"/>
          <ac:spMkLst>
            <pc:docMk/>
            <pc:sldMk cId="1040706197" sldId="332"/>
            <ac:spMk id="2" creationId="{40CDD585-D539-6808-34D8-B0AB215A0AB2}"/>
          </ac:spMkLst>
        </pc:spChg>
        <pc:spChg chg="del">
          <ac:chgData name="David Coriaty" userId="b9220620-a8b4-4309-841a-a8cd439af9d0" providerId="ADAL" clId="{C985AD28-A22A-4B18-8E09-0E64F48569DD}" dt="2023-03-08T19:27:26.817" v="1024" actId="478"/>
          <ac:spMkLst>
            <pc:docMk/>
            <pc:sldMk cId="1040706197" sldId="332"/>
            <ac:spMk id="6" creationId="{3ABEC9A9-54F1-4B43-2CAF-1CDC4415749F}"/>
          </ac:spMkLst>
        </pc:spChg>
        <pc:spChg chg="add mod ord">
          <ac:chgData name="David Coriaty" userId="b9220620-a8b4-4309-841a-a8cd439af9d0" providerId="ADAL" clId="{C985AD28-A22A-4B18-8E09-0E64F48569DD}" dt="2023-03-08T19:27:41.277" v="1038" actId="167"/>
          <ac:spMkLst>
            <pc:docMk/>
            <pc:sldMk cId="1040706197" sldId="332"/>
            <ac:spMk id="8" creationId="{BCA14FF6-CB34-5900-3767-E169359A8BB4}"/>
          </ac:spMkLst>
        </pc:spChg>
        <pc:spChg chg="mod">
          <ac:chgData name="David Coriaty" userId="b9220620-a8b4-4309-841a-a8cd439af9d0" providerId="ADAL" clId="{C985AD28-A22A-4B18-8E09-0E64F48569DD}" dt="2023-03-08T19:27:28.852" v="1025" actId="1076"/>
          <ac:spMkLst>
            <pc:docMk/>
            <pc:sldMk cId="1040706197" sldId="332"/>
            <ac:spMk id="9" creationId="{77E89870-FFCD-495B-D70F-421CA67C89CE}"/>
          </ac:spMkLst>
        </pc:spChg>
        <pc:spChg chg="mod">
          <ac:chgData name="David Coriaty" userId="b9220620-a8b4-4309-841a-a8cd439af9d0" providerId="ADAL" clId="{C985AD28-A22A-4B18-8E09-0E64F48569DD}" dt="2023-03-08T19:27:36.815" v="1035" actId="1035"/>
          <ac:spMkLst>
            <pc:docMk/>
            <pc:sldMk cId="1040706197" sldId="332"/>
            <ac:spMk id="10" creationId="{8822DCFB-772C-A4B6-C9BB-DCCC33D44C67}"/>
          </ac:spMkLst>
        </pc:spChg>
        <pc:spChg chg="add mod ord">
          <ac:chgData name="David Coriaty" userId="b9220620-a8b4-4309-841a-a8cd439af9d0" providerId="ADAL" clId="{C985AD28-A22A-4B18-8E09-0E64F48569DD}" dt="2023-03-08T19:27:45.345" v="1041" actId="167"/>
          <ac:spMkLst>
            <pc:docMk/>
            <pc:sldMk cId="1040706197" sldId="332"/>
            <ac:spMk id="11" creationId="{E0AD32F4-D90A-FBA8-109D-DF657DE46FD8}"/>
          </ac:spMkLst>
        </pc:spChg>
        <pc:picChg chg="add mod">
          <ac:chgData name="David Coriaty" userId="b9220620-a8b4-4309-841a-a8cd439af9d0" providerId="ADAL" clId="{C985AD28-A22A-4B18-8E09-0E64F48569DD}" dt="2023-03-08T19:02:59.130" v="696" actId="1582"/>
          <ac:picMkLst>
            <pc:docMk/>
            <pc:sldMk cId="1040706197" sldId="332"/>
            <ac:picMk id="4" creationId="{3EFD7FD5-AAC4-8A64-1AED-AD092ED9233C}"/>
          </ac:picMkLst>
        </pc:picChg>
      </pc:sldChg>
      <pc:sldChg chg="addSp delSp modSp add mod modTransition">
        <pc:chgData name="David Coriaty" userId="b9220620-a8b4-4309-841a-a8cd439af9d0" providerId="ADAL" clId="{C985AD28-A22A-4B18-8E09-0E64F48569DD}" dt="2023-03-08T19:56:21.623" v="1427" actId="1076"/>
        <pc:sldMkLst>
          <pc:docMk/>
          <pc:sldMk cId="2006839620" sldId="333"/>
        </pc:sldMkLst>
        <pc:spChg chg="mod">
          <ac:chgData name="David Coriaty" userId="b9220620-a8b4-4309-841a-a8cd439af9d0" providerId="ADAL" clId="{C985AD28-A22A-4B18-8E09-0E64F48569DD}" dt="2023-03-08T18:59:03.510" v="470"/>
          <ac:spMkLst>
            <pc:docMk/>
            <pc:sldMk cId="2006839620" sldId="333"/>
            <ac:spMk id="2" creationId="{40CDD585-D539-6808-34D8-B0AB215A0AB2}"/>
          </ac:spMkLst>
        </pc:spChg>
        <pc:spChg chg="del">
          <ac:chgData name="David Coriaty" userId="b9220620-a8b4-4309-841a-a8cd439af9d0" providerId="ADAL" clId="{C985AD28-A22A-4B18-8E09-0E64F48569DD}" dt="2023-03-08T19:27:52.955" v="1042" actId="478"/>
          <ac:spMkLst>
            <pc:docMk/>
            <pc:sldMk cId="2006839620" sldId="333"/>
            <ac:spMk id="6" creationId="{3ABEC9A9-54F1-4B43-2CAF-1CDC4415749F}"/>
          </ac:spMkLst>
        </pc:spChg>
        <pc:spChg chg="add mod ord">
          <ac:chgData name="David Coriaty" userId="b9220620-a8b4-4309-841a-a8cd439af9d0" providerId="ADAL" clId="{C985AD28-A22A-4B18-8E09-0E64F48569DD}" dt="2023-03-08T19:28:12.422" v="1058" actId="1035"/>
          <ac:spMkLst>
            <pc:docMk/>
            <pc:sldMk cId="2006839620" sldId="333"/>
            <ac:spMk id="8" creationId="{642C3D79-FCDD-1060-5FF8-86BC15FDD68A}"/>
          </ac:spMkLst>
        </pc:spChg>
        <pc:spChg chg="mod">
          <ac:chgData name="David Coriaty" userId="b9220620-a8b4-4309-841a-a8cd439af9d0" providerId="ADAL" clId="{C985AD28-A22A-4B18-8E09-0E64F48569DD}" dt="2023-03-08T19:28:02.575" v="1049" actId="20577"/>
          <ac:spMkLst>
            <pc:docMk/>
            <pc:sldMk cId="2006839620" sldId="333"/>
            <ac:spMk id="9" creationId="{77E89870-FFCD-495B-D70F-421CA67C89CE}"/>
          </ac:spMkLst>
        </pc:spChg>
        <pc:spChg chg="mod">
          <ac:chgData name="David Coriaty" userId="b9220620-a8b4-4309-841a-a8cd439af9d0" providerId="ADAL" clId="{C985AD28-A22A-4B18-8E09-0E64F48569DD}" dt="2023-03-08T19:28:06.816" v="1053" actId="1035"/>
          <ac:spMkLst>
            <pc:docMk/>
            <pc:sldMk cId="2006839620" sldId="333"/>
            <ac:spMk id="10" creationId="{8822DCFB-772C-A4B6-C9BB-DCCC33D44C67}"/>
          </ac:spMkLst>
        </pc:spChg>
        <pc:picChg chg="add mod">
          <ac:chgData name="David Coriaty" userId="b9220620-a8b4-4309-841a-a8cd439af9d0" providerId="ADAL" clId="{C985AD28-A22A-4B18-8E09-0E64F48569DD}" dt="2023-03-08T19:56:21.623" v="1427" actId="1076"/>
          <ac:picMkLst>
            <pc:docMk/>
            <pc:sldMk cId="2006839620" sldId="333"/>
            <ac:picMk id="4" creationId="{062F0989-79A9-1501-9E3C-31947707FBD9}"/>
          </ac:picMkLst>
        </pc:picChg>
      </pc:sldChg>
      <pc:sldChg chg="add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3304776151" sldId="334"/>
        </pc:sldMkLst>
        <pc:spChg chg="mod">
          <ac:chgData name="David Coriaty" userId="b9220620-a8b4-4309-841a-a8cd439af9d0" providerId="ADAL" clId="{C985AD28-A22A-4B18-8E09-0E64F48569DD}" dt="2023-03-08T18:59:28.399" v="511" actId="20577"/>
          <ac:spMkLst>
            <pc:docMk/>
            <pc:sldMk cId="3304776151" sldId="334"/>
            <ac:spMk id="2" creationId="{40CDD585-D539-6808-34D8-B0AB215A0AB2}"/>
          </ac:spMkLst>
        </pc:spChg>
        <pc:spChg chg="add mod">
          <ac:chgData name="David Coriaty" userId="b9220620-a8b4-4309-841a-a8cd439af9d0" providerId="ADAL" clId="{C985AD28-A22A-4B18-8E09-0E64F48569DD}" dt="2023-03-08T19:40:49.806" v="1163" actId="1036"/>
          <ac:spMkLst>
            <pc:docMk/>
            <pc:sldMk cId="3304776151" sldId="334"/>
            <ac:spMk id="4" creationId="{064939FA-4D6E-2B87-FC31-E7EC271BE489}"/>
          </ac:spMkLst>
        </pc:spChg>
        <pc:spChg chg="mod">
          <ac:chgData name="David Coriaty" userId="b9220620-a8b4-4309-841a-a8cd439af9d0" providerId="ADAL" clId="{C985AD28-A22A-4B18-8E09-0E64F48569DD}" dt="2023-03-08T19:28:24.575" v="1073" actId="14100"/>
          <ac:spMkLst>
            <pc:docMk/>
            <pc:sldMk cId="3304776151" sldId="334"/>
            <ac:spMk id="6" creationId="{3ABEC9A9-54F1-4B43-2CAF-1CDC4415749F}"/>
          </ac:spMkLst>
        </pc:spChg>
        <pc:spChg chg="mod">
          <ac:chgData name="David Coriaty" userId="b9220620-a8b4-4309-841a-a8cd439af9d0" providerId="ADAL" clId="{C985AD28-A22A-4B18-8E09-0E64F48569DD}" dt="2023-03-08T19:40:44.016" v="1153" actId="255"/>
          <ac:spMkLst>
            <pc:docMk/>
            <pc:sldMk cId="3304776151" sldId="334"/>
            <ac:spMk id="9" creationId="{77E89870-FFCD-495B-D70F-421CA67C89CE}"/>
          </ac:spMkLst>
        </pc:spChg>
        <pc:spChg chg="add mod">
          <ac:chgData name="David Coriaty" userId="b9220620-a8b4-4309-841a-a8cd439af9d0" providerId="ADAL" clId="{C985AD28-A22A-4B18-8E09-0E64F48569DD}" dt="2023-03-08T19:40:49.806" v="1163" actId="1036"/>
          <ac:spMkLst>
            <pc:docMk/>
            <pc:sldMk cId="3304776151" sldId="334"/>
            <ac:spMk id="11" creationId="{1D812C11-4387-DAC8-ADBF-B9AC366886C2}"/>
          </ac:spMkLst>
        </pc:spChg>
        <pc:spChg chg="add mod ord">
          <ac:chgData name="David Coriaty" userId="b9220620-a8b4-4309-841a-a8cd439af9d0" providerId="ADAL" clId="{C985AD28-A22A-4B18-8E09-0E64F48569DD}" dt="2023-03-08T19:40:49.806" v="1163" actId="1036"/>
          <ac:spMkLst>
            <pc:docMk/>
            <pc:sldMk cId="3304776151" sldId="334"/>
            <ac:spMk id="12" creationId="{5BA80E33-ED47-4A69-E267-2E799E9EA642}"/>
          </ac:spMkLst>
        </pc:spChg>
        <pc:spChg chg="add mod">
          <ac:chgData name="David Coriaty" userId="b9220620-a8b4-4309-841a-a8cd439af9d0" providerId="ADAL" clId="{C985AD28-A22A-4B18-8E09-0E64F48569DD}" dt="2023-03-08T19:41:21.706" v="1204" actId="1076"/>
          <ac:spMkLst>
            <pc:docMk/>
            <pc:sldMk cId="3304776151" sldId="334"/>
            <ac:spMk id="14" creationId="{8145EB24-82E9-82AC-E27D-BA9C37DF1613}"/>
          </ac:spMkLst>
        </pc:spChg>
        <pc:picChg chg="add mod">
          <ac:chgData name="David Coriaty" userId="b9220620-a8b4-4309-841a-a8cd439af9d0" providerId="ADAL" clId="{C985AD28-A22A-4B18-8E09-0E64F48569DD}" dt="2023-03-08T19:40:55.850" v="1165" actId="1076"/>
          <ac:picMkLst>
            <pc:docMk/>
            <pc:sldMk cId="3304776151" sldId="334"/>
            <ac:picMk id="8" creationId="{F3303D6B-D168-F2E3-EB63-D28D4D7672ED}"/>
          </ac:picMkLst>
        </pc:picChg>
      </pc:sldChg>
      <pc:sldChg chg="addSp del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2132824013" sldId="335"/>
        </pc:sldMkLst>
        <pc:spChg chg="mod">
          <ac:chgData name="David Coriaty" userId="b9220620-a8b4-4309-841a-a8cd439af9d0" providerId="ADAL" clId="{C985AD28-A22A-4B18-8E09-0E64F48569DD}" dt="2023-03-08T19:00:16.763" v="539" actId="20577"/>
          <ac:spMkLst>
            <pc:docMk/>
            <pc:sldMk cId="2132824013" sldId="335"/>
            <ac:spMk id="2" creationId="{40CDD585-D539-6808-34D8-B0AB215A0AB2}"/>
          </ac:spMkLst>
        </pc:spChg>
        <pc:spChg chg="add del mod">
          <ac:chgData name="David Coriaty" userId="b9220620-a8b4-4309-841a-a8cd439af9d0" providerId="ADAL" clId="{C985AD28-A22A-4B18-8E09-0E64F48569DD}" dt="2023-03-08T19:54:02.988" v="1356" actId="478"/>
          <ac:spMkLst>
            <pc:docMk/>
            <pc:sldMk cId="2132824013" sldId="335"/>
            <ac:spMk id="4" creationId="{F725D7B1-34C5-EC8F-726C-DAE1CAD6A926}"/>
          </ac:spMkLst>
        </pc:spChg>
        <pc:spChg chg="del">
          <ac:chgData name="David Coriaty" userId="b9220620-a8b4-4309-841a-a8cd439af9d0" providerId="ADAL" clId="{C985AD28-A22A-4B18-8E09-0E64F48569DD}" dt="2023-03-08T19:54:18.639" v="1373" actId="478"/>
          <ac:spMkLst>
            <pc:docMk/>
            <pc:sldMk cId="2132824013" sldId="335"/>
            <ac:spMk id="6" creationId="{3ABEC9A9-54F1-4B43-2CAF-1CDC4415749F}"/>
          </ac:spMkLst>
        </pc:spChg>
        <pc:spChg chg="mod">
          <ac:chgData name="David Coriaty" userId="b9220620-a8b4-4309-841a-a8cd439af9d0" providerId="ADAL" clId="{C985AD28-A22A-4B18-8E09-0E64F48569DD}" dt="2023-03-08T19:55:25.617" v="1417" actId="20577"/>
          <ac:spMkLst>
            <pc:docMk/>
            <pc:sldMk cId="2132824013" sldId="335"/>
            <ac:spMk id="9" creationId="{77E89870-FFCD-495B-D70F-421CA67C89CE}"/>
          </ac:spMkLst>
        </pc:spChg>
        <pc:spChg chg="mod">
          <ac:chgData name="David Coriaty" userId="b9220620-a8b4-4309-841a-a8cd439af9d0" providerId="ADAL" clId="{C985AD28-A22A-4B18-8E09-0E64F48569DD}" dt="2023-03-08T19:55:03.671" v="1401" actId="1036"/>
          <ac:spMkLst>
            <pc:docMk/>
            <pc:sldMk cId="2132824013" sldId="335"/>
            <ac:spMk id="10" creationId="{8822DCFB-772C-A4B6-C9BB-DCCC33D44C67}"/>
          </ac:spMkLst>
        </pc:spChg>
        <pc:spChg chg="add mod">
          <ac:chgData name="David Coriaty" userId="b9220620-a8b4-4309-841a-a8cd439af9d0" providerId="ADAL" clId="{C985AD28-A22A-4B18-8E09-0E64F48569DD}" dt="2023-03-08T19:55:46.953" v="1425" actId="1076"/>
          <ac:spMkLst>
            <pc:docMk/>
            <pc:sldMk cId="2132824013" sldId="335"/>
            <ac:spMk id="12" creationId="{89F40417-2A2E-6664-4A50-45B1ACD5188F}"/>
          </ac:spMkLst>
        </pc:spChg>
        <pc:spChg chg="add mod ord">
          <ac:chgData name="David Coriaty" userId="b9220620-a8b4-4309-841a-a8cd439af9d0" providerId="ADAL" clId="{C985AD28-A22A-4B18-8E09-0E64F48569DD}" dt="2023-03-08T19:55:01.773" v="1400" actId="1035"/>
          <ac:spMkLst>
            <pc:docMk/>
            <pc:sldMk cId="2132824013" sldId="335"/>
            <ac:spMk id="13" creationId="{1504AC4F-3B82-1C44-23AA-7818E4A2FB95}"/>
          </ac:spMkLst>
        </pc:spChg>
        <pc:spChg chg="add mod ord">
          <ac:chgData name="David Coriaty" userId="b9220620-a8b4-4309-841a-a8cd439af9d0" providerId="ADAL" clId="{C985AD28-A22A-4B18-8E09-0E64F48569DD}" dt="2023-03-08T19:55:08.869" v="1406" actId="1035"/>
          <ac:spMkLst>
            <pc:docMk/>
            <pc:sldMk cId="2132824013" sldId="335"/>
            <ac:spMk id="14" creationId="{63C44886-4B5E-D030-1F9F-44A9886657A1}"/>
          </ac:spMkLst>
        </pc:spChg>
        <pc:spChg chg="add mod ord">
          <ac:chgData name="David Coriaty" userId="b9220620-a8b4-4309-841a-a8cd439af9d0" providerId="ADAL" clId="{C985AD28-A22A-4B18-8E09-0E64F48569DD}" dt="2023-03-08T19:55:15.193" v="1412" actId="1035"/>
          <ac:spMkLst>
            <pc:docMk/>
            <pc:sldMk cId="2132824013" sldId="335"/>
            <ac:spMk id="15" creationId="{5A91079E-1807-90C3-07DD-A623437DF4E4}"/>
          </ac:spMkLst>
        </pc:spChg>
        <pc:picChg chg="add del mod ord">
          <ac:chgData name="David Coriaty" userId="b9220620-a8b4-4309-841a-a8cd439af9d0" providerId="ADAL" clId="{C985AD28-A22A-4B18-8E09-0E64F48569DD}" dt="2023-03-08T19:54:59.299" v="1398" actId="478"/>
          <ac:picMkLst>
            <pc:docMk/>
            <pc:sldMk cId="2132824013" sldId="335"/>
            <ac:picMk id="8" creationId="{7E0B4D82-3356-9FDC-0911-893134DD3462}"/>
          </ac:picMkLst>
        </pc:picChg>
        <pc:picChg chg="add mod ord">
          <ac:chgData name="David Coriaty" userId="b9220620-a8b4-4309-841a-a8cd439af9d0" providerId="ADAL" clId="{C985AD28-A22A-4B18-8E09-0E64F48569DD}" dt="2023-03-08T19:55:27.496" v="1418" actId="1076"/>
          <ac:picMkLst>
            <pc:docMk/>
            <pc:sldMk cId="2132824013" sldId="335"/>
            <ac:picMk id="11" creationId="{8CDDE837-4C46-E404-7B6A-26CCF9348ADE}"/>
          </ac:picMkLst>
        </pc:picChg>
      </pc:sldChg>
      <pc:sldChg chg="addSp del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2480860269" sldId="336"/>
        </pc:sldMkLst>
        <pc:spChg chg="mod">
          <ac:chgData name="David Coriaty" userId="b9220620-a8b4-4309-841a-a8cd439af9d0" providerId="ADAL" clId="{C985AD28-A22A-4B18-8E09-0E64F48569DD}" dt="2023-03-08T19:53:29.416" v="1337" actId="1035"/>
          <ac:spMkLst>
            <pc:docMk/>
            <pc:sldMk cId="2480860269" sldId="336"/>
            <ac:spMk id="2" creationId="{40CDD585-D539-6808-34D8-B0AB215A0AB2}"/>
          </ac:spMkLst>
        </pc:spChg>
        <pc:spChg chg="mod">
          <ac:chgData name="David Coriaty" userId="b9220620-a8b4-4309-841a-a8cd439af9d0" providerId="ADAL" clId="{C985AD28-A22A-4B18-8E09-0E64F48569DD}" dt="2023-03-08T19:53:26.663" v="1335" actId="1035"/>
          <ac:spMkLst>
            <pc:docMk/>
            <pc:sldMk cId="2480860269" sldId="336"/>
            <ac:spMk id="6" creationId="{3ABEC9A9-54F1-4B43-2CAF-1CDC4415749F}"/>
          </ac:spMkLst>
        </pc:spChg>
        <pc:spChg chg="add mod">
          <ac:chgData name="David Coriaty" userId="b9220620-a8b4-4309-841a-a8cd439af9d0" providerId="ADAL" clId="{C985AD28-A22A-4B18-8E09-0E64F48569DD}" dt="2023-03-08T19:53:23.509" v="1333" actId="1035"/>
          <ac:spMkLst>
            <pc:docMk/>
            <pc:sldMk cId="2480860269" sldId="336"/>
            <ac:spMk id="8" creationId="{90FB05C1-2210-3401-8219-99B29E4688E8}"/>
          </ac:spMkLst>
        </pc:spChg>
        <pc:spChg chg="mod">
          <ac:chgData name="David Coriaty" userId="b9220620-a8b4-4309-841a-a8cd439af9d0" providerId="ADAL" clId="{C985AD28-A22A-4B18-8E09-0E64F48569DD}" dt="2023-03-08T19:53:23.509" v="1333" actId="1035"/>
          <ac:spMkLst>
            <pc:docMk/>
            <pc:sldMk cId="2480860269" sldId="336"/>
            <ac:spMk id="9" creationId="{77E89870-FFCD-495B-D70F-421CA67C89CE}"/>
          </ac:spMkLst>
        </pc:spChg>
        <pc:spChg chg="mod">
          <ac:chgData name="David Coriaty" userId="b9220620-a8b4-4309-841a-a8cd439af9d0" providerId="ADAL" clId="{C985AD28-A22A-4B18-8E09-0E64F48569DD}" dt="2023-03-08T19:53:26.663" v="1335" actId="1035"/>
          <ac:spMkLst>
            <pc:docMk/>
            <pc:sldMk cId="2480860269" sldId="336"/>
            <ac:spMk id="10" creationId="{8822DCFB-772C-A4B6-C9BB-DCCC33D44C67}"/>
          </ac:spMkLst>
        </pc:spChg>
        <pc:spChg chg="add del mod">
          <ac:chgData name="David Coriaty" userId="b9220620-a8b4-4309-841a-a8cd439af9d0" providerId="ADAL" clId="{C985AD28-A22A-4B18-8E09-0E64F48569DD}" dt="2023-03-08T19:01:16.475" v="580" actId="478"/>
          <ac:spMkLst>
            <pc:docMk/>
            <pc:sldMk cId="2480860269" sldId="336"/>
            <ac:spMk id="12" creationId="{85199E84-4472-8959-872F-D5299A6733A0}"/>
          </ac:spMkLst>
        </pc:spChg>
        <pc:spChg chg="add del mod">
          <ac:chgData name="David Coriaty" userId="b9220620-a8b4-4309-841a-a8cd439af9d0" providerId="ADAL" clId="{C985AD28-A22A-4B18-8E09-0E64F48569DD}" dt="2023-03-08T19:52:14.315" v="1277" actId="478"/>
          <ac:spMkLst>
            <pc:docMk/>
            <pc:sldMk cId="2480860269" sldId="336"/>
            <ac:spMk id="13" creationId="{958DB483-042E-043F-5EA9-077542C8ABD8}"/>
          </ac:spMkLst>
        </pc:spChg>
        <pc:picChg chg="add mod">
          <ac:chgData name="David Coriaty" userId="b9220620-a8b4-4309-841a-a8cd439af9d0" providerId="ADAL" clId="{C985AD28-A22A-4B18-8E09-0E64F48569DD}" dt="2023-03-08T19:53:05.809" v="1329" actId="1076"/>
          <ac:picMkLst>
            <pc:docMk/>
            <pc:sldMk cId="2480860269" sldId="336"/>
            <ac:picMk id="11" creationId="{8C4F50DC-C03F-C06E-9387-ABC693CA6816}"/>
          </ac:picMkLst>
        </pc:picChg>
      </pc:sldChg>
      <pc:sldChg chg="addSp delSp 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617781116" sldId="337"/>
        </pc:sldMkLst>
        <pc:spChg chg="mod">
          <ac:chgData name="David Coriaty" userId="b9220620-a8b4-4309-841a-a8cd439af9d0" providerId="ADAL" clId="{C985AD28-A22A-4B18-8E09-0E64F48569DD}" dt="2023-03-08T19:51:33.909" v="1238" actId="1035"/>
          <ac:spMkLst>
            <pc:docMk/>
            <pc:sldMk cId="617781116" sldId="337"/>
            <ac:spMk id="2" creationId="{40CDD585-D539-6808-34D8-B0AB215A0AB2}"/>
          </ac:spMkLst>
        </pc:spChg>
        <pc:spChg chg="del">
          <ac:chgData name="David Coriaty" userId="b9220620-a8b4-4309-841a-a8cd439af9d0" providerId="ADAL" clId="{C985AD28-A22A-4B18-8E09-0E64F48569DD}" dt="2023-03-08T19:51:10.327" v="1211" actId="478"/>
          <ac:spMkLst>
            <pc:docMk/>
            <pc:sldMk cId="617781116" sldId="337"/>
            <ac:spMk id="6" creationId="{3ABEC9A9-54F1-4B43-2CAF-1CDC4415749F}"/>
          </ac:spMkLst>
        </pc:spChg>
        <pc:spChg chg="del">
          <ac:chgData name="David Coriaty" userId="b9220620-a8b4-4309-841a-a8cd439af9d0" providerId="ADAL" clId="{C985AD28-A22A-4B18-8E09-0E64F48569DD}" dt="2023-03-08T19:51:10.327" v="1211" actId="478"/>
          <ac:spMkLst>
            <pc:docMk/>
            <pc:sldMk cId="617781116" sldId="337"/>
            <ac:spMk id="9" creationId="{77E89870-FFCD-495B-D70F-421CA67C89CE}"/>
          </ac:spMkLst>
        </pc:spChg>
        <pc:spChg chg="mod">
          <ac:chgData name="David Coriaty" userId="b9220620-a8b4-4309-841a-a8cd439af9d0" providerId="ADAL" clId="{C985AD28-A22A-4B18-8E09-0E64F48569DD}" dt="2023-03-08T19:51:33.909" v="1238" actId="1035"/>
          <ac:spMkLst>
            <pc:docMk/>
            <pc:sldMk cId="617781116" sldId="337"/>
            <ac:spMk id="10" creationId="{8822DCFB-772C-A4B6-C9BB-DCCC33D44C67}"/>
          </ac:spMkLst>
        </pc:spChg>
        <pc:picChg chg="add mod">
          <ac:chgData name="David Coriaty" userId="b9220620-a8b4-4309-841a-a8cd439af9d0" providerId="ADAL" clId="{C985AD28-A22A-4B18-8E09-0E64F48569DD}" dt="2023-03-08T19:51:27.301" v="1220" actId="1076"/>
          <ac:picMkLst>
            <pc:docMk/>
            <pc:sldMk cId="617781116" sldId="337"/>
            <ac:picMk id="8" creationId="{6ECDFFD2-115A-3C1D-43F7-9ED3F69EF219}"/>
          </ac:picMkLst>
        </pc:picChg>
      </pc:sldChg>
      <pc:sldChg chg="modSp add mod modTransition">
        <pc:chgData name="David Coriaty" userId="b9220620-a8b4-4309-841a-a8cd439af9d0" providerId="ADAL" clId="{C985AD28-A22A-4B18-8E09-0E64F48569DD}" dt="2023-03-08T19:56:07.966" v="1426"/>
        <pc:sldMkLst>
          <pc:docMk/>
          <pc:sldMk cId="298792228" sldId="338"/>
        </pc:sldMkLst>
        <pc:spChg chg="mod">
          <ac:chgData name="David Coriaty" userId="b9220620-a8b4-4309-841a-a8cd439af9d0" providerId="ADAL" clId="{C985AD28-A22A-4B18-8E09-0E64F48569DD}" dt="2023-03-08T19:02:29.886" v="687" actId="20577"/>
          <ac:spMkLst>
            <pc:docMk/>
            <pc:sldMk cId="298792228" sldId="338"/>
            <ac:spMk id="8" creationId="{286882E6-48C2-3670-8883-9A3E09E92A1E}"/>
          </ac:spMkLst>
        </pc:spChg>
        <pc:spChg chg="mod">
          <ac:chgData name="David Coriaty" userId="b9220620-a8b4-4309-841a-a8cd439af9d0" providerId="ADAL" clId="{C985AD28-A22A-4B18-8E09-0E64F48569DD}" dt="2023-03-08T19:02:26.795" v="680" actId="1076"/>
          <ac:spMkLst>
            <pc:docMk/>
            <pc:sldMk cId="298792228" sldId="338"/>
            <ac:spMk id="11" creationId="{A1C18210-1EE1-DD76-CDD1-22330E9A890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49778-0B9E-4979-8946-D295D3ACF97D}" type="datetimeFigureOut">
              <a:rPr lang="en-US" smtClean="0"/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20135-3372-4182-BCE2-CFEB95CF7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3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5EBD-6DDF-7503-9882-7DBABB2EED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F60BB1-32A7-BDD3-0A1B-7EF72871B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01D6-53F2-C526-A394-333E6514C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CF512-09B8-4F04-B452-7DA351D7184C}" type="datetime4">
              <a:rPr lang="en-US" smtClean="0"/>
              <a:t>March 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F1EBB-2BE0-735B-1D6D-3BE4556B5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CAC5E-B0B6-6B60-0759-B501D69E3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38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FED35-B482-7947-C4E9-D54797957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DBA64-930D-3E57-4AF3-9CC83D021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58273-4B75-26A5-040B-F75AAD61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07775-921E-4A30-B5F3-035FD2F0BAEF}" type="datetime4">
              <a:rPr lang="en-US" smtClean="0"/>
              <a:t>March 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086B1-CC52-170C-9A3E-07A91153C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F5B6F-EA06-32FD-96ED-81897CB2C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210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221337-0026-C051-DC59-EE8E98B67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634E8-A21C-CF7A-304A-153D2A6107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7E721-9CC5-562B-14F3-8B8CCADC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A30B-9A89-4365-9EF7-5D0C7584CFA4}" type="datetime4">
              <a:rPr lang="en-US" smtClean="0"/>
              <a:t>March 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C63C3-B936-2590-699B-17EB48C9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D1DC5A-720B-8BBE-71DF-B21135D0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7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82942-B857-B100-540E-489CE1A2E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2A30A-43ED-ACCB-CACF-BFF971031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5AC8D-85DF-73AE-2AC0-F3E868B1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3EE5-A305-40B1-B9F7-1F114E02F583}" type="datetime4">
              <a:rPr lang="en-US" smtClean="0"/>
              <a:t>March 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97CC3-60F2-D0DF-52EC-44EC03C41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1CCA7-70C0-A2CB-42F6-486A8895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78BC-C9FB-C75F-1AC2-80C15ECA2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4A7B0-E7EF-EC41-D765-75A1829C55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60B02-DA19-C4D7-5B96-799AB89A8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DC230-E480-4B1E-8EAC-32068D2AD8BB}" type="datetime4">
              <a:rPr lang="en-US" smtClean="0"/>
              <a:t>March 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400D3-7571-B66D-9ACE-F7D7501CE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23820-5E4F-10A7-1C4B-EF6ED655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2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DC97-8EEC-CCF5-0699-E4AC32AB4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E9046-DCDB-0FAE-FEE8-BA59E0775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64D8A7-DD97-F431-9C76-E7330FC5D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DC5F60-71CE-F011-6BC1-89F9D2CE7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D6740-3E84-46D0-93B8-0CB1B82914E4}" type="datetime4">
              <a:rPr lang="en-US" smtClean="0"/>
              <a:t>March 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57D0E2-382C-8F2A-E97F-18F5FDC4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FC9CC-8B8B-23ED-218F-9AAA8CAE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1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6737D-2205-7253-0336-EC3C873AF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356B4B-33FB-2F2E-7AE0-F7AB841B0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543C1A-0980-5C84-B98C-8C0036CAE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CFEBF7-E416-951D-4F82-D664B133EA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E753D-AC51-A99F-4DD2-C210E3D89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C76756-B102-D055-4D18-93E51552E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EF4EE-4C3F-4335-81AB-5AE6134DCAE3}" type="datetime4">
              <a:rPr lang="en-US" smtClean="0"/>
              <a:t>March 8,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075A00-0093-C521-6A18-8708343DE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BF5E64-4464-F850-121A-EFC4286B5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32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5B06A-4953-3DD1-8646-AFC8674F7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1060EF-5780-A1AF-3F88-D65476ED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2656B-A2D7-446A-97C6-5666F8EE6C5F}" type="datetime4">
              <a:rPr lang="en-US" smtClean="0"/>
              <a:t>March 8,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9FF24E-61D0-4CE5-CA86-FFA76E804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CFA33-1804-52E2-0F8E-2343C6699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56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1B99B-F690-3AB7-407E-D7DBEE2C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1FF60-2F73-47C8-AE0E-4EAA525DD117}" type="datetime4">
              <a:rPr lang="en-US" smtClean="0"/>
              <a:t>March 8,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6A22BE-5CDB-7B18-ADEF-EB397CFC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569A2-0477-1510-41B1-505A34818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74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4CF24-9CF9-D510-E7E7-61B6CB84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9192C-05CF-11E2-866C-C61835A71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BD42A-EEC1-7EFF-3357-DF8E70DAE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01728-88C8-DC76-55FA-11A92CFC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B8C4D-F5EA-451F-9D67-F25724A938A3}" type="datetime4">
              <a:rPr lang="en-US" smtClean="0"/>
              <a:t>March 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30665-5BA2-A8D9-A3AF-49B0283EB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00467-25F3-965C-B725-B0300B3A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12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5E881-C3B3-B94D-DD31-99BF0AE0C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45080E-5D91-73EA-11DE-4592D79CF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8D479-11A3-5E2C-3083-BA5CCC51C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83DC1-8F3C-4B77-3EFF-82AB44EAC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D87BF-F437-4185-B1D9-FBDEA858D583}" type="datetime4">
              <a:rPr lang="en-US" smtClean="0"/>
              <a:t>March 8,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F713D-F4BD-EBBE-E6DA-F627FB551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52F538-EB9F-A218-2A08-8B2E6A6DD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48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DB57B9-7569-6713-FDCD-91DBDA6E9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3B906-9F82-C934-1EA8-B4199AD16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7029C-4065-EC3E-AFFA-4F2EA22270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259179-6A69-4BDA-A610-AE6FC6A05D61}" type="datetime4">
              <a:rPr lang="en-US" smtClean="0"/>
              <a:t>March 8,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BCBD9-F919-424A-7210-FB3DFA682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7027F-84DD-8EA2-D62D-1C047D8D4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005BD-B77B-47BB-BAEB-E4E9135F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hyperlink" Target="https://www.caterpillar.com/en/company/sustainability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ummins.com/company/esg" TargetMode="External"/><Relationship Id="rId5" Type="http://schemas.openxmlformats.org/officeDocument/2006/relationships/hyperlink" Target="https://www.rolls-royce.com/sustainability.aspx" TargetMode="Externa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e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8319A9-3E7A-5039-47FF-B13D8E348ED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817E660-CFC6-33EC-B765-9FC05E8319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b="39028"/>
          <a:stretch/>
        </p:blipFill>
        <p:spPr>
          <a:xfrm>
            <a:off x="491631" y="2779256"/>
            <a:ext cx="5112739" cy="129948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40883D4-0B45-6818-3A1D-4D466C179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43156" y="5761037"/>
            <a:ext cx="2743200" cy="365125"/>
          </a:xfrm>
        </p:spPr>
        <p:txBody>
          <a:bodyPr/>
          <a:lstStyle/>
          <a:p>
            <a:pPr algn="ctr"/>
            <a:fld id="{13958A93-9C0D-4B99-AF62-184652F5156C}" type="datetime4">
              <a:rPr lang="en-US" sz="2800" b="1" smtClean="0">
                <a:solidFill>
                  <a:srgbClr val="E4002B"/>
                </a:solidFill>
              </a:rPr>
              <a:t>March 8, 2023</a:t>
            </a:fld>
            <a:endParaRPr lang="en-US" sz="2800" b="1" dirty="0">
              <a:solidFill>
                <a:srgbClr val="E4002B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7663A4-49AA-972F-AF3B-B586C4DDB4FB}"/>
              </a:ext>
            </a:extLst>
          </p:cNvPr>
          <p:cNvSpPr txBox="1"/>
          <p:nvPr/>
        </p:nvSpPr>
        <p:spPr>
          <a:xfrm>
            <a:off x="6619875" y="816429"/>
            <a:ext cx="51040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Modernizing Genset Starting Systems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66DAA-FDE3-4911-E5E2-6DA81EF033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9114" y="2262979"/>
            <a:ext cx="4251283" cy="34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97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BA80E33-ED47-4A69-E267-2E799E9EA642}"/>
              </a:ext>
            </a:extLst>
          </p:cNvPr>
          <p:cNvSpPr/>
          <p:nvPr/>
        </p:nvSpPr>
        <p:spPr>
          <a:xfrm>
            <a:off x="0" y="3900631"/>
            <a:ext cx="12192054" cy="54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-54" y="1664086"/>
            <a:ext cx="12192054" cy="54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34552" y="653867"/>
            <a:ext cx="108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Long Life: 10-Year Standard Warranty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10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EC9A9-54F1-4B43-2CAF-1CDC4415749F}"/>
              </a:ext>
            </a:extLst>
          </p:cNvPr>
          <p:cNvSpPr txBox="1"/>
          <p:nvPr/>
        </p:nvSpPr>
        <p:spPr>
          <a:xfrm>
            <a:off x="634551" y="1699297"/>
            <a:ext cx="23655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none" strike="noStrike" baseline="0" dirty="0" err="1">
                <a:solidFill>
                  <a:srgbClr val="E4002B"/>
                </a:solidFill>
                <a:latin typeface="+mj-lt"/>
                <a:ea typeface="Open Sans" pitchFamily="2" charset="0"/>
                <a:cs typeface="Open Sans" pitchFamily="2" charset="0"/>
              </a:rPr>
              <a:t>SuperTorque</a:t>
            </a:r>
            <a:r>
              <a:rPr lang="en-US" sz="2400" b="1" u="none" strike="noStrike" baseline="0" dirty="0">
                <a:solidFill>
                  <a:srgbClr val="E4002B"/>
                </a:solidFill>
                <a:latin typeface="+mj-lt"/>
                <a:ea typeface="Open Sans" pitchFamily="2" charset="0"/>
                <a:cs typeface="Open Sans" pitchFamily="2" charset="0"/>
              </a:rPr>
              <a:t> 8Z</a:t>
            </a:r>
            <a:endParaRPr lang="en-US" sz="2400" dirty="0">
              <a:solidFill>
                <a:srgbClr val="E4002B"/>
              </a:solidFill>
              <a:latin typeface="+mj-lt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9870-FFCD-495B-D70F-421CA67C89CE}"/>
              </a:ext>
            </a:extLst>
          </p:cNvPr>
          <p:cNvSpPr txBox="1"/>
          <p:nvPr/>
        </p:nvSpPr>
        <p:spPr>
          <a:xfrm>
            <a:off x="634551" y="2272349"/>
            <a:ext cx="45905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10-year full-replacement warranty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No battery maintenance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solidFill>
                  <a:srgbClr val="E51D2E"/>
                </a:solidFill>
                <a:latin typeface="+mj-lt"/>
                <a:ea typeface="Open Sans" pitchFamily="2" charset="0"/>
                <a:cs typeface="Open Sans" pitchFamily="2" charset="0"/>
              </a:rPr>
              <a:t>Typical installation conductors: </a:t>
            </a:r>
            <a:r>
              <a:rPr lang="en-US" b="1" u="none" strike="noStrike" baseline="0" dirty="0">
                <a:solidFill>
                  <a:srgbClr val="E51D2E"/>
                </a:solidFill>
                <a:latin typeface="+mj-lt"/>
                <a:ea typeface="Open Sans" pitchFamily="2" charset="0"/>
                <a:cs typeface="Open Sans" pitchFamily="2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939FA-4D6E-2B87-FC31-E7EC271BE489}"/>
              </a:ext>
            </a:extLst>
          </p:cNvPr>
          <p:cNvSpPr txBox="1"/>
          <p:nvPr/>
        </p:nvSpPr>
        <p:spPr>
          <a:xfrm>
            <a:off x="634551" y="4476221"/>
            <a:ext cx="6966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Replacement every 18-36 months </a:t>
            </a:r>
            <a:b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</a:b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in critical power applications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Regular maintenance every 6 months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solidFill>
                  <a:srgbClr val="E51D2E"/>
                </a:solidFill>
                <a:latin typeface="+mj-lt"/>
                <a:ea typeface="Open Sans" pitchFamily="2" charset="0"/>
                <a:cs typeface="Open Sans" pitchFamily="2" charset="0"/>
              </a:rPr>
              <a:t>Typical installation conductors: </a:t>
            </a:r>
            <a:r>
              <a:rPr lang="en-US" b="1" u="none" strike="noStrike" baseline="0" dirty="0">
                <a:solidFill>
                  <a:srgbClr val="E51D2E"/>
                </a:solidFill>
                <a:latin typeface="+mj-lt"/>
                <a:ea typeface="Open Sans" pitchFamily="2" charset="0"/>
                <a:cs typeface="Open Sans" pitchFamily="2" charset="0"/>
              </a:rPr>
              <a:t>14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303D6B-D168-F2E3-EB63-D28D4D767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1647" y="1930129"/>
            <a:ext cx="6393933" cy="35965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812C11-4387-DAC8-ADBF-B9AC366886C2}"/>
              </a:ext>
            </a:extLst>
          </p:cNvPr>
          <p:cNvSpPr txBox="1"/>
          <p:nvPr/>
        </p:nvSpPr>
        <p:spPr>
          <a:xfrm>
            <a:off x="667259" y="3930498"/>
            <a:ext cx="27517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none" strike="noStrike" baseline="0" dirty="0">
                <a:solidFill>
                  <a:srgbClr val="E4002B"/>
                </a:solidFill>
                <a:latin typeface="+mj-lt"/>
                <a:ea typeface="Open Sans" pitchFamily="2" charset="0"/>
                <a:cs typeface="Open Sans" pitchFamily="2" charset="0"/>
              </a:rPr>
              <a:t>Lead-Acid Batteries</a:t>
            </a:r>
            <a:endParaRPr lang="en-US" sz="2400" dirty="0">
              <a:solidFill>
                <a:srgbClr val="E4002B"/>
              </a:solidFill>
              <a:latin typeface="+mj-lt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45EB24-82E9-82AC-E27D-BA9C37DF1613}"/>
              </a:ext>
            </a:extLst>
          </p:cNvPr>
          <p:cNvSpPr txBox="1"/>
          <p:nvPr/>
        </p:nvSpPr>
        <p:spPr>
          <a:xfrm>
            <a:off x="6188905" y="5570854"/>
            <a:ext cx="41594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E4002B"/>
              </a:buClr>
            </a:pPr>
            <a:r>
              <a:rPr lang="en-US" sz="1400" b="1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8Z vs. Lead-Acid Batteries</a:t>
            </a:r>
          </a:p>
        </p:txBody>
      </p:sp>
    </p:spTree>
    <p:extLst>
      <p:ext uri="{BB962C8B-B14F-4D97-AF65-F5344CB8AC3E}">
        <p14:creationId xmlns:p14="http://schemas.microsoft.com/office/powerpoint/2010/main" val="3304776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91079E-1807-90C3-07DD-A623437DF4E4}"/>
              </a:ext>
            </a:extLst>
          </p:cNvPr>
          <p:cNvSpPr/>
          <p:nvPr/>
        </p:nvSpPr>
        <p:spPr>
          <a:xfrm>
            <a:off x="-108" y="5375465"/>
            <a:ext cx="12192054" cy="54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C44886-4B5E-D030-1F9F-44A9886657A1}"/>
              </a:ext>
            </a:extLst>
          </p:cNvPr>
          <p:cNvSpPr/>
          <p:nvPr/>
        </p:nvSpPr>
        <p:spPr>
          <a:xfrm>
            <a:off x="-108" y="4156228"/>
            <a:ext cx="12192054" cy="54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04AC4F-3B82-1C44-23AA-7818E4A2FB95}"/>
              </a:ext>
            </a:extLst>
          </p:cNvPr>
          <p:cNvSpPr/>
          <p:nvPr/>
        </p:nvSpPr>
        <p:spPr>
          <a:xfrm>
            <a:off x="-108" y="2937052"/>
            <a:ext cx="12192054" cy="54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-54" y="1699946"/>
            <a:ext cx="12192054" cy="54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34552" y="653867"/>
            <a:ext cx="108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Sustainability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11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9870-FFCD-495B-D70F-421CA67C89CE}"/>
              </a:ext>
            </a:extLst>
          </p:cNvPr>
          <p:cNvSpPr txBox="1"/>
          <p:nvPr/>
        </p:nvSpPr>
        <p:spPr>
          <a:xfrm>
            <a:off x="626964" y="1771950"/>
            <a:ext cx="636632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No solvents or toxic chemicals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0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96% less water than lithium-ion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0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Comparable recyclability to lead-acid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0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Nickel &amp; zinc are 4x and 5x more abundant than lithium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0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96% lower GHG than lead-acid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0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No transportation limitations: Ready for air shipment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0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Superior Genset Starting Battery System for sustainability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F40417-2A2E-6664-4A50-45B1ACD5188F}"/>
              </a:ext>
            </a:extLst>
          </p:cNvPr>
          <p:cNvSpPr txBox="1"/>
          <p:nvPr/>
        </p:nvSpPr>
        <p:spPr>
          <a:xfrm>
            <a:off x="7181555" y="834454"/>
            <a:ext cx="46193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E4002B"/>
              </a:buClr>
            </a:pPr>
            <a:r>
              <a:rPr lang="en-US" sz="1100" b="1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Sources</a:t>
            </a:r>
          </a:p>
          <a:p>
            <a:pPr algn="r">
              <a:buClr>
                <a:srgbClr val="E4002B"/>
              </a:buClr>
            </a:pPr>
            <a:r>
              <a:rPr lang="en-US" sz="1100" b="0" i="1" u="none" strike="noStrike" baseline="0" dirty="0">
                <a:latin typeface="+mj-lt"/>
                <a:ea typeface="Open Sans" pitchFamily="2" charset="0"/>
                <a:cs typeface="Open Sans" pitchFamily="2" charset="0"/>
                <a:hlinkClick r:id="rId5"/>
              </a:rPr>
              <a:t>https://www.rolls-royce.com/sustainability.aspx</a:t>
            </a:r>
            <a:r>
              <a:rPr lang="en-US" sz="11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 </a:t>
            </a:r>
          </a:p>
          <a:p>
            <a:pPr algn="r">
              <a:buClr>
                <a:srgbClr val="E4002B"/>
              </a:buClr>
            </a:pPr>
            <a:r>
              <a:rPr lang="en-US" sz="1100" b="0" i="1" u="none" strike="noStrike" baseline="0" dirty="0">
                <a:latin typeface="+mj-lt"/>
                <a:ea typeface="Open Sans" pitchFamily="2" charset="0"/>
                <a:cs typeface="Open Sans" pitchFamily="2" charset="0"/>
                <a:hlinkClick r:id="rId6"/>
              </a:rPr>
              <a:t>https://www.cummins.com/company/esg</a:t>
            </a:r>
            <a:r>
              <a:rPr lang="en-US" sz="11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 </a:t>
            </a:r>
          </a:p>
          <a:p>
            <a:pPr algn="r">
              <a:buClr>
                <a:srgbClr val="E4002B"/>
              </a:buClr>
            </a:pPr>
            <a:r>
              <a:rPr lang="en-US" sz="1100" b="0" i="1" u="none" strike="noStrike" baseline="0" dirty="0">
                <a:latin typeface="+mj-lt"/>
                <a:ea typeface="Open Sans" pitchFamily="2" charset="0"/>
                <a:cs typeface="Open Sans" pitchFamily="2" charset="0"/>
                <a:hlinkClick r:id="rId7"/>
              </a:rPr>
              <a:t>https://www.caterpillar.com/en/company/sustainability.html</a:t>
            </a:r>
            <a:r>
              <a:rPr lang="en-US" sz="11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DDE837-4C46-E404-7B6A-26CCF9348A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3286" y="2038460"/>
            <a:ext cx="4762831" cy="28799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2824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-54" y="1484790"/>
            <a:ext cx="12192054" cy="6680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34552" y="582148"/>
            <a:ext cx="108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SuperTorque</a:t>
            </a:r>
            <a:r>
              <a:rPr lang="en-US" sz="4800" b="1" dirty="0"/>
              <a:t> 8Z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12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EC9A9-54F1-4B43-2CAF-1CDC4415749F}"/>
              </a:ext>
            </a:extLst>
          </p:cNvPr>
          <p:cNvSpPr txBox="1"/>
          <p:nvPr/>
        </p:nvSpPr>
        <p:spPr>
          <a:xfrm>
            <a:off x="634551" y="1520002"/>
            <a:ext cx="6366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none" strike="noStrike" baseline="0" dirty="0">
                <a:solidFill>
                  <a:srgbClr val="E4002B"/>
                </a:solidFill>
                <a:latin typeface="+mj-lt"/>
                <a:ea typeface="Open Sans" pitchFamily="2" charset="0"/>
                <a:cs typeface="Open Sans" pitchFamily="2" charset="0"/>
              </a:rPr>
              <a:t>Summary</a:t>
            </a:r>
            <a:endParaRPr lang="en-US" sz="3200" dirty="0">
              <a:solidFill>
                <a:srgbClr val="E4002B"/>
              </a:solidFill>
              <a:latin typeface="+mj-lt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9870-FFCD-495B-D70F-421CA67C89CE}"/>
              </a:ext>
            </a:extLst>
          </p:cNvPr>
          <p:cNvSpPr txBox="1"/>
          <p:nvPr/>
        </p:nvSpPr>
        <p:spPr>
          <a:xfrm>
            <a:off x="634552" y="2235030"/>
            <a:ext cx="636632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Reduces the genset DC system footprint by 75%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4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Long Life - 10-year Standard Warranty</a:t>
            </a:r>
          </a:p>
          <a:p>
            <a:pPr marL="800100" lvl="1" indent="-342900"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2400" i="1" dirty="0">
                <a:latin typeface="+mj-lt"/>
                <a:ea typeface="Open Sans" pitchFamily="2" charset="0"/>
                <a:cs typeface="Open Sans" pitchFamily="2" charset="0"/>
              </a:rPr>
              <a:t>F</a:t>
            </a:r>
            <a:r>
              <a:rPr lang="en-US" sz="24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ull replacement warranty</a:t>
            </a:r>
          </a:p>
          <a:p>
            <a:pPr marL="800100" lvl="1" indent="-342900"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2400" i="1" dirty="0">
                <a:latin typeface="+mj-lt"/>
                <a:ea typeface="Open Sans" pitchFamily="2" charset="0"/>
                <a:cs typeface="Open Sans" pitchFamily="2" charset="0"/>
              </a:rPr>
              <a:t>N</a:t>
            </a:r>
            <a:r>
              <a:rPr lang="en-US" sz="24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o battery maintenance</a:t>
            </a:r>
          </a:p>
          <a:p>
            <a:pPr marL="742950" lvl="1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4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Increases genset reliability and safety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4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The sustainable genset starting choice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FB05C1-2210-3401-8219-99B29E4688E8}"/>
              </a:ext>
            </a:extLst>
          </p:cNvPr>
          <p:cNvSpPr txBox="1"/>
          <p:nvPr/>
        </p:nvSpPr>
        <p:spPr>
          <a:xfrm>
            <a:off x="482151" y="5795291"/>
            <a:ext cx="80695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6050" indent="0">
              <a:buNone/>
            </a:pPr>
            <a:r>
              <a:rPr lang="en-US" sz="2400" i="1" dirty="0">
                <a:solidFill>
                  <a:srgbClr val="E51D2E"/>
                </a:solidFill>
              </a:rPr>
              <a:t>50% Lower Total Cost of Ownership than existing DC systems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4F50DC-C03F-C06E-9387-ABC693CA681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647" y="1734486"/>
            <a:ext cx="5485774" cy="442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60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0" y="1936365"/>
            <a:ext cx="12192054" cy="10857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60122" y="2063748"/>
            <a:ext cx="108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Any Questions?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13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6ECDFFD2-115A-3C1D-43F7-9ED3F69EF2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66" y="1202823"/>
            <a:ext cx="7250031" cy="45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8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3557D0E7-03A4-D79F-8E5E-1F9B5F367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8543448" y="680891"/>
            <a:ext cx="3105627" cy="64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6882E6-48C2-3670-8883-9A3E09E92A1E}"/>
              </a:ext>
            </a:extLst>
          </p:cNvPr>
          <p:cNvSpPr txBox="1"/>
          <p:nvPr/>
        </p:nvSpPr>
        <p:spPr>
          <a:xfrm>
            <a:off x="777427" y="633266"/>
            <a:ext cx="5318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Agenda</a:t>
            </a:r>
          </a:p>
        </p:txBody>
      </p:sp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CF98DF0B-D7BA-B097-A46E-80B7B06B3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7530"/>
            <a:ext cx="12192000" cy="22158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C18210-1EE1-DD76-CDD1-22330E9A8903}"/>
              </a:ext>
            </a:extLst>
          </p:cNvPr>
          <p:cNvSpPr txBox="1"/>
          <p:nvPr/>
        </p:nvSpPr>
        <p:spPr>
          <a:xfrm>
            <a:off x="777427" y="3237518"/>
            <a:ext cx="3194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  <a:latin typeface="+mj-lt"/>
                <a:ea typeface="Open Sans" pitchFamily="2" charset="0"/>
                <a:cs typeface="Open Sans" pitchFamily="2" charset="0"/>
              </a:rPr>
              <a:t>Existing Solutions</a:t>
            </a:r>
          </a:p>
          <a:p>
            <a:r>
              <a:rPr lang="en-US" sz="2800" i="1" dirty="0">
                <a:solidFill>
                  <a:schemeClr val="bg1"/>
                </a:solidFill>
                <a:latin typeface="+mj-lt"/>
                <a:ea typeface="Open Sans" pitchFamily="2" charset="0"/>
                <a:cs typeface="Open Sans" pitchFamily="2" charset="0"/>
              </a:rPr>
              <a:t>Nickel-Zinc</a:t>
            </a:r>
          </a:p>
          <a:p>
            <a:r>
              <a:rPr lang="en-US" sz="2800" i="1" dirty="0" err="1">
                <a:solidFill>
                  <a:schemeClr val="bg1"/>
                </a:solidFill>
                <a:latin typeface="+mj-lt"/>
                <a:ea typeface="Open Sans" pitchFamily="2" charset="0"/>
                <a:cs typeface="Open Sans" pitchFamily="2" charset="0"/>
              </a:rPr>
              <a:t>SuperTorque</a:t>
            </a:r>
            <a:r>
              <a:rPr lang="en-US" sz="2800" i="1" dirty="0">
                <a:solidFill>
                  <a:schemeClr val="bg1"/>
                </a:solidFill>
                <a:latin typeface="+mj-lt"/>
                <a:ea typeface="Open Sans" pitchFamily="2" charset="0"/>
                <a:cs typeface="Open Sans" pitchFamily="2" charset="0"/>
              </a:rPr>
              <a:t> 8Z</a:t>
            </a:r>
          </a:p>
          <a:p>
            <a:r>
              <a:rPr lang="en-US" sz="2800" i="1" dirty="0">
                <a:solidFill>
                  <a:schemeClr val="bg1"/>
                </a:solidFill>
                <a:latin typeface="+mj-lt"/>
                <a:ea typeface="Open Sans" pitchFamily="2" charset="0"/>
                <a:cs typeface="Open Sans" pitchFamily="2" charset="0"/>
              </a:rPr>
              <a:t>Questions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7CB6546D-B4B8-03BE-8B54-93BC38662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2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92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CE2BE46-5FB3-77A4-F806-FBAFCE314F92}"/>
              </a:ext>
            </a:extLst>
          </p:cNvPr>
          <p:cNvSpPr/>
          <p:nvPr/>
        </p:nvSpPr>
        <p:spPr>
          <a:xfrm>
            <a:off x="-108" y="4649160"/>
            <a:ext cx="12192054" cy="7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B17AE-D624-8E6F-5A0A-77BFA6F5A324}"/>
              </a:ext>
            </a:extLst>
          </p:cNvPr>
          <p:cNvSpPr/>
          <p:nvPr/>
        </p:nvSpPr>
        <p:spPr>
          <a:xfrm>
            <a:off x="0" y="3165979"/>
            <a:ext cx="12192054" cy="7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-54" y="1695034"/>
            <a:ext cx="12192054" cy="700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34552" y="653867"/>
            <a:ext cx="108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Existing Genset DC Starting Solutions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3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9870-FFCD-495B-D70F-421CA67C89CE}"/>
              </a:ext>
            </a:extLst>
          </p:cNvPr>
          <p:cNvSpPr txBox="1"/>
          <p:nvPr/>
        </p:nvSpPr>
        <p:spPr>
          <a:xfrm>
            <a:off x="1028706" y="1807919"/>
            <a:ext cx="548281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Lead-acid or NiCad batteries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4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Dedicated battery Chargers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4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Coupling through a best battery selector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4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Complex installations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4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Regular maintenance required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02227-943E-7DEB-F339-AA5387133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5545" y="1971720"/>
            <a:ext cx="2220655" cy="39478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AF9A5-87CD-3ED4-8979-8AC40019C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9636" y="1971720"/>
            <a:ext cx="2220655" cy="39478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041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-54" y="1664086"/>
            <a:ext cx="12192054" cy="54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34552" y="653867"/>
            <a:ext cx="108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Existing Chemistries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4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EC9A9-54F1-4B43-2CAF-1CDC4415749F}"/>
              </a:ext>
            </a:extLst>
          </p:cNvPr>
          <p:cNvSpPr txBox="1"/>
          <p:nvPr/>
        </p:nvSpPr>
        <p:spPr>
          <a:xfrm>
            <a:off x="634551" y="1699297"/>
            <a:ext cx="6366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E4002B"/>
                </a:solidFill>
                <a:latin typeface="+mj-lt"/>
                <a:ea typeface="Open Sans" pitchFamily="2" charset="0"/>
                <a:cs typeface="Open Sans" pitchFamily="2" charset="0"/>
              </a:rPr>
              <a:t>Genset Starting Batteries</a:t>
            </a:r>
            <a:endParaRPr lang="en-US" sz="2400" dirty="0">
              <a:solidFill>
                <a:srgbClr val="E4002B"/>
              </a:solidFill>
              <a:latin typeface="+mj-lt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9870-FFCD-495B-D70F-421CA67C89CE}"/>
              </a:ext>
            </a:extLst>
          </p:cNvPr>
          <p:cNvSpPr txBox="1"/>
          <p:nvPr/>
        </p:nvSpPr>
        <p:spPr>
          <a:xfrm>
            <a:off x="634551" y="2320164"/>
            <a:ext cx="649383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rgbClr val="E4002B"/>
              </a:buClr>
            </a:pPr>
            <a:r>
              <a:rPr lang="en-US" sz="2000" b="1" dirty="0">
                <a:latin typeface="+mj-lt"/>
                <a:ea typeface="Open Sans" pitchFamily="2" charset="0"/>
                <a:cs typeface="Open Sans" pitchFamily="2" charset="0"/>
              </a:rPr>
              <a:t>Lead-Acid</a:t>
            </a:r>
            <a:endParaRPr lang="en-US" b="1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Low Capex, High </a:t>
            </a:r>
            <a:r>
              <a:rPr lang="en-US" b="0" u="none" strike="noStrike" baseline="0" dirty="0" err="1">
                <a:latin typeface="+mj-lt"/>
                <a:ea typeface="Open Sans" pitchFamily="2" charset="0"/>
                <a:cs typeface="Open Sans" pitchFamily="2" charset="0"/>
              </a:rPr>
              <a:t>Opex</a:t>
            </a:r>
            <a:endParaRPr lang="en-US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Unreliable –&gt; 2-3 year replacement cycle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Sudden, catastrophic failure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Regular maintenance by trained technicians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E51D2E"/>
                </a:solidFill>
                <a:latin typeface="+mj-lt"/>
                <a:ea typeface="Open Sans" pitchFamily="2" charset="0"/>
                <a:cs typeface="Open Sans" pitchFamily="2" charset="0"/>
              </a:rPr>
              <a:t>Logistical Issues: Replacements, service, size &amp; weight, disposal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FB4ACB3-B6B2-7281-6634-276D860B32C9}"/>
              </a:ext>
            </a:extLst>
          </p:cNvPr>
          <p:cNvGrpSpPr/>
          <p:nvPr/>
        </p:nvGrpSpPr>
        <p:grpSpPr>
          <a:xfrm>
            <a:off x="7200308" y="1930129"/>
            <a:ext cx="4429060" cy="4240088"/>
            <a:chOff x="6872513" y="2654667"/>
            <a:chExt cx="3655880" cy="3499897"/>
          </a:xfrm>
        </p:grpSpPr>
        <p:pic>
          <p:nvPicPr>
            <p:cNvPr id="13" name="Picture 12" descr="A picture containing green, blue&#10;&#10;Description automatically generated">
              <a:extLst>
                <a:ext uri="{FF2B5EF4-FFF2-40B4-BE49-F238E27FC236}">
                  <a16:creationId xmlns:a16="http://schemas.microsoft.com/office/drawing/2014/main" id="{40962179-E44D-A7CB-00F1-5045E2C07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9787"/>
            <a:stretch/>
          </p:blipFill>
          <p:spPr>
            <a:xfrm>
              <a:off x="9375957" y="2654667"/>
              <a:ext cx="1152436" cy="164339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654A200-7EEE-F2E6-CB16-4E7315C8FF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1711"/>
            <a:stretch/>
          </p:blipFill>
          <p:spPr>
            <a:xfrm>
              <a:off x="6887497" y="2654667"/>
              <a:ext cx="2287271" cy="164339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15" name="Picture 4" descr="Mark - PRO Niaga Store on Mudah.my">
              <a:extLst>
                <a:ext uri="{FF2B5EF4-FFF2-40B4-BE49-F238E27FC236}">
                  <a16:creationId xmlns:a16="http://schemas.microsoft.com/office/drawing/2014/main" id="{C679A249-0A3B-62B4-B967-3537D08FF5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00"/>
            <a:stretch/>
          </p:blipFill>
          <p:spPr bwMode="auto">
            <a:xfrm>
              <a:off x="9375957" y="4503667"/>
              <a:ext cx="1152436" cy="164339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6" descr="GAZ is the only manufacturer of Ni-Cd batteries in Zwickau, Germany">
              <a:extLst>
                <a:ext uri="{FF2B5EF4-FFF2-40B4-BE49-F238E27FC236}">
                  <a16:creationId xmlns:a16="http://schemas.microsoft.com/office/drawing/2014/main" id="{BDCF81BC-AB57-80EE-53BD-415BD25BB0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609"/>
            <a:stretch/>
          </p:blipFill>
          <p:spPr bwMode="auto">
            <a:xfrm>
              <a:off x="6872513" y="4513994"/>
              <a:ext cx="2302255" cy="164057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07AC811-D129-D464-9D40-0CD69C753EEB}"/>
              </a:ext>
            </a:extLst>
          </p:cNvPr>
          <p:cNvSpPr txBox="1"/>
          <p:nvPr/>
        </p:nvSpPr>
        <p:spPr>
          <a:xfrm>
            <a:off x="634552" y="4273096"/>
            <a:ext cx="636632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>
                <a:srgbClr val="E4002B"/>
              </a:buClr>
            </a:pPr>
            <a:r>
              <a:rPr lang="en-US" sz="2000" b="1" dirty="0">
                <a:latin typeface="+mj-lt"/>
                <a:ea typeface="Open Sans" pitchFamily="2" charset="0"/>
                <a:cs typeface="Open Sans" pitchFamily="2" charset="0"/>
              </a:rPr>
              <a:t>Nickel-Cadmium (NiCad)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High Capex, High </a:t>
            </a:r>
            <a:r>
              <a:rPr lang="en-US" b="0" u="none" strike="noStrike" baseline="0" dirty="0" err="1">
                <a:latin typeface="+mj-lt"/>
                <a:ea typeface="Open Sans" pitchFamily="2" charset="0"/>
                <a:cs typeface="Open Sans" pitchFamily="2" charset="0"/>
              </a:rPr>
              <a:t>Opex</a:t>
            </a:r>
            <a:endParaRPr lang="en-US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10-20 year service life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Complex installations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Regular maintenance by trained technicians</a:t>
            </a:r>
          </a:p>
          <a:p>
            <a:pPr marL="285750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u="none" strike="noStrike" baseline="0" dirty="0">
                <a:solidFill>
                  <a:srgbClr val="E51D2E"/>
                </a:solidFill>
                <a:latin typeface="+mj-lt"/>
                <a:ea typeface="Open Sans" pitchFamily="2" charset="0"/>
                <a:cs typeface="Open Sans" pitchFamily="2" charset="0"/>
              </a:rPr>
              <a:t>Logistical Issues: Cost, complexity, service, size &amp; weight</a:t>
            </a:r>
          </a:p>
        </p:txBody>
      </p:sp>
    </p:spTree>
    <p:extLst>
      <p:ext uri="{BB962C8B-B14F-4D97-AF65-F5344CB8AC3E}">
        <p14:creationId xmlns:p14="http://schemas.microsoft.com/office/powerpoint/2010/main" val="74616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-54" y="1376413"/>
            <a:ext cx="12192054" cy="541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34552" y="551127"/>
            <a:ext cx="108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Nickel-Zinc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5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EC9A9-54F1-4B43-2CAF-1CDC4415749F}"/>
              </a:ext>
            </a:extLst>
          </p:cNvPr>
          <p:cNvSpPr txBox="1"/>
          <p:nvPr/>
        </p:nvSpPr>
        <p:spPr>
          <a:xfrm>
            <a:off x="634551" y="1411624"/>
            <a:ext cx="63663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none" strike="noStrike" baseline="0" dirty="0">
                <a:solidFill>
                  <a:srgbClr val="E4002B"/>
                </a:solidFill>
                <a:latin typeface="+mj-lt"/>
                <a:ea typeface="Open Sans" pitchFamily="2" charset="0"/>
                <a:cs typeface="Open Sans" pitchFamily="2" charset="0"/>
              </a:rPr>
              <a:t>An Alternative Battery Chemistry</a:t>
            </a:r>
            <a:endParaRPr lang="en-US" sz="2400" dirty="0">
              <a:solidFill>
                <a:srgbClr val="E4002B"/>
              </a:solidFill>
              <a:latin typeface="+mj-lt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9870-FFCD-495B-D70F-421CA67C89CE}"/>
              </a:ext>
            </a:extLst>
          </p:cNvPr>
          <p:cNvSpPr txBox="1"/>
          <p:nvPr/>
        </p:nvSpPr>
        <p:spPr>
          <a:xfrm>
            <a:off x="634552" y="2006234"/>
            <a:ext cx="5136092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16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High discharge current applications</a:t>
            </a:r>
          </a:p>
          <a:p>
            <a:pPr marL="800100" lvl="1" indent="-342900"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16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Datacenter UPS</a:t>
            </a:r>
          </a:p>
          <a:p>
            <a:pPr marL="800100" lvl="1" indent="-342900"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16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Engine Starting</a:t>
            </a:r>
          </a:p>
          <a:p>
            <a:pPr marL="742950" lvl="1" indent="-285750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16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16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Better Temperature Performance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16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16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Higher Power Density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16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16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Longer Life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16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16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Delivers reliable performance, safely</a:t>
            </a:r>
          </a:p>
          <a:p>
            <a:pPr marL="742950" lvl="1" indent="-285750"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16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High engine-cranking performance even at low state-of-charge</a:t>
            </a:r>
          </a:p>
          <a:p>
            <a:pPr marL="742950" lvl="1" indent="-285750"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16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Much more efficient use of battery capacity compared with lead-acid</a:t>
            </a:r>
          </a:p>
          <a:p>
            <a:pPr algn="l">
              <a:buClr>
                <a:srgbClr val="E4002B"/>
              </a:buClr>
            </a:pPr>
            <a:endParaRPr lang="en-US" sz="16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16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Green</a:t>
            </a:r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AFBD2AEE-281A-090E-0F12-C5C1B2B8B8DB}"/>
              </a:ext>
            </a:extLst>
          </p:cNvPr>
          <p:cNvSpPr/>
          <p:nvPr/>
        </p:nvSpPr>
        <p:spPr>
          <a:xfrm>
            <a:off x="6302268" y="1538878"/>
            <a:ext cx="5039438" cy="4529408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CCB290-E53C-BEA0-2940-BC28F3AA9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7294" y="1586428"/>
            <a:ext cx="5136092" cy="42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9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-54" y="1664085"/>
            <a:ext cx="12192054" cy="7219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34552" y="653867"/>
            <a:ext cx="108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SuperTorque</a:t>
            </a:r>
            <a:r>
              <a:rPr lang="en-US" sz="4800" b="1" dirty="0"/>
              <a:t> 8Z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6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EC9A9-54F1-4B43-2CAF-1CDC4415749F}"/>
              </a:ext>
            </a:extLst>
          </p:cNvPr>
          <p:cNvSpPr txBox="1"/>
          <p:nvPr/>
        </p:nvSpPr>
        <p:spPr>
          <a:xfrm>
            <a:off x="634551" y="1699297"/>
            <a:ext cx="63663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none" strike="noStrike" baseline="0" dirty="0">
                <a:solidFill>
                  <a:srgbClr val="E4002B"/>
                </a:solidFill>
                <a:latin typeface="+mj-lt"/>
                <a:ea typeface="Open Sans" pitchFamily="2" charset="0"/>
                <a:cs typeface="Open Sans" pitchFamily="2" charset="0"/>
              </a:rPr>
              <a:t>An Integrated Genset Starting System</a:t>
            </a:r>
            <a:endParaRPr lang="en-US" sz="3200" dirty="0">
              <a:solidFill>
                <a:srgbClr val="E4002B"/>
              </a:solidFill>
              <a:latin typeface="+mj-lt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9870-FFCD-495B-D70F-421CA67C89CE}"/>
              </a:ext>
            </a:extLst>
          </p:cNvPr>
          <p:cNvSpPr txBox="1"/>
          <p:nvPr/>
        </p:nvSpPr>
        <p:spPr>
          <a:xfrm>
            <a:off x="634552" y="2611950"/>
            <a:ext cx="532219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Nickel-Zinc Battery Bank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4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Integrated SENS </a:t>
            </a:r>
            <a:r>
              <a:rPr lang="en-US" sz="2400" b="0" u="none" strike="noStrike" baseline="0" dirty="0" err="1">
                <a:latin typeface="+mj-lt"/>
                <a:ea typeface="Open Sans" pitchFamily="2" charset="0"/>
                <a:cs typeface="Open Sans" pitchFamily="2" charset="0"/>
              </a:rPr>
              <a:t>MicroGenius</a:t>
            </a: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 2 Charger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4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Internal charge control, UI, Communications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4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4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Plug and 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7BC0D-8BA9-A65A-011D-D667DF809E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3360" y="1823738"/>
            <a:ext cx="5500372" cy="45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05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-54" y="1664086"/>
            <a:ext cx="12192054" cy="11031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34552" y="653867"/>
            <a:ext cx="108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More Power, Less Space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7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EC9A9-54F1-4B43-2CAF-1CDC4415749F}"/>
              </a:ext>
            </a:extLst>
          </p:cNvPr>
          <p:cNvSpPr txBox="1"/>
          <p:nvPr/>
        </p:nvSpPr>
        <p:spPr>
          <a:xfrm>
            <a:off x="634551" y="1699297"/>
            <a:ext cx="105831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none" strike="noStrike" baseline="0" dirty="0">
                <a:solidFill>
                  <a:srgbClr val="E4002B"/>
                </a:solidFill>
                <a:latin typeface="+mj-lt"/>
                <a:ea typeface="Open Sans" pitchFamily="2" charset="0"/>
                <a:cs typeface="Open Sans" pitchFamily="2" charset="0"/>
              </a:rPr>
              <a:t>A single </a:t>
            </a:r>
            <a:r>
              <a:rPr lang="en-US" sz="2800" b="1" u="none" strike="noStrike" baseline="0" dirty="0" err="1">
                <a:solidFill>
                  <a:srgbClr val="E4002B"/>
                </a:solidFill>
                <a:latin typeface="+mj-lt"/>
                <a:ea typeface="Open Sans" pitchFamily="2" charset="0"/>
                <a:cs typeface="Open Sans" pitchFamily="2" charset="0"/>
              </a:rPr>
              <a:t>SuperTorque</a:t>
            </a:r>
            <a:r>
              <a:rPr lang="en-US" sz="2800" b="1" u="none" strike="noStrike" baseline="0" dirty="0">
                <a:solidFill>
                  <a:srgbClr val="E4002B"/>
                </a:solidFill>
                <a:latin typeface="+mj-lt"/>
                <a:ea typeface="Open Sans" pitchFamily="2" charset="0"/>
                <a:cs typeface="Open Sans" pitchFamily="2" charset="0"/>
              </a:rPr>
              <a:t> 8Z provides equivalent engine starting capacity as (4) 8D lead-acid batteries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9870-FFCD-495B-D70F-421CA67C89CE}"/>
              </a:ext>
            </a:extLst>
          </p:cNvPr>
          <p:cNvSpPr txBox="1"/>
          <p:nvPr/>
        </p:nvSpPr>
        <p:spPr>
          <a:xfrm>
            <a:off x="1091345" y="5223902"/>
            <a:ext cx="36598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E4002B"/>
              </a:buClr>
            </a:pPr>
            <a:r>
              <a:rPr lang="en-US" sz="2000" b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Weight </a:t>
            </a:r>
            <a:r>
              <a:rPr lang="en-US" sz="200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– 89 </a:t>
            </a:r>
            <a:r>
              <a:rPr lang="en-US" sz="2000" u="none" strike="noStrike" baseline="0" dirty="0" err="1">
                <a:latin typeface="+mj-lt"/>
                <a:ea typeface="Open Sans" pitchFamily="2" charset="0"/>
                <a:cs typeface="Open Sans" pitchFamily="2" charset="0"/>
              </a:rPr>
              <a:t>lbs</a:t>
            </a:r>
            <a:endParaRPr lang="en-US" sz="200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algn="ctr">
              <a:buClr>
                <a:srgbClr val="E4002B"/>
              </a:buClr>
            </a:pPr>
            <a:r>
              <a:rPr lang="en-US" sz="2000" b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Area Footprint </a:t>
            </a:r>
            <a:r>
              <a:rPr lang="en-US" sz="200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–  1.7 ft2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078A5-AD7F-3915-821A-83C0EB042E87}"/>
              </a:ext>
            </a:extLst>
          </p:cNvPr>
          <p:cNvSpPr txBox="1"/>
          <p:nvPr/>
        </p:nvSpPr>
        <p:spPr>
          <a:xfrm>
            <a:off x="6686922" y="5223902"/>
            <a:ext cx="36598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E4002B"/>
              </a:buClr>
            </a:pPr>
            <a:r>
              <a:rPr lang="en-US" sz="2000" b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System Weight </a:t>
            </a:r>
            <a:r>
              <a:rPr lang="en-US" sz="200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– 680 </a:t>
            </a:r>
            <a:r>
              <a:rPr lang="en-US" sz="2000" u="none" strike="noStrike" baseline="0" dirty="0" err="1">
                <a:latin typeface="+mj-lt"/>
                <a:ea typeface="Open Sans" pitchFamily="2" charset="0"/>
                <a:cs typeface="Open Sans" pitchFamily="2" charset="0"/>
              </a:rPr>
              <a:t>lbs</a:t>
            </a:r>
            <a:endParaRPr lang="en-US" sz="200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algn="ctr">
              <a:buClr>
                <a:srgbClr val="E4002B"/>
              </a:buClr>
            </a:pPr>
            <a:r>
              <a:rPr lang="en-US" sz="2000" b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Area Footprint </a:t>
            </a:r>
            <a:r>
              <a:rPr lang="en-US" sz="200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– 8.0 ft2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280A320-790E-34DF-F349-317AC6A5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1188" y="2418573"/>
            <a:ext cx="3978275" cy="265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4019D9-D4CA-0768-CC6F-39E3FC1FA3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6904" y="3208660"/>
            <a:ext cx="2790825" cy="1860224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357DE49-842B-077D-C6AF-9B5A07FD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103" y="2959809"/>
            <a:ext cx="2790908" cy="186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345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AD32F4-D90A-FBA8-109D-DF657DE46FD8}"/>
              </a:ext>
            </a:extLst>
          </p:cNvPr>
          <p:cNvSpPr/>
          <p:nvPr/>
        </p:nvSpPr>
        <p:spPr>
          <a:xfrm>
            <a:off x="-108" y="4784669"/>
            <a:ext cx="12192054" cy="616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A14FF6-CB34-5900-3767-E169359A8BB4}"/>
              </a:ext>
            </a:extLst>
          </p:cNvPr>
          <p:cNvSpPr/>
          <p:nvPr/>
        </p:nvSpPr>
        <p:spPr>
          <a:xfrm>
            <a:off x="0" y="2941673"/>
            <a:ext cx="12192054" cy="616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-54" y="1715456"/>
            <a:ext cx="12192054" cy="6167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34552" y="653867"/>
            <a:ext cx="10871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SuperTorque</a:t>
            </a:r>
            <a:r>
              <a:rPr lang="en-US" sz="4800" b="1" dirty="0"/>
              <a:t> 8Z Power Delivery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8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9870-FFCD-495B-D70F-421CA67C89CE}"/>
              </a:ext>
            </a:extLst>
          </p:cNvPr>
          <p:cNvSpPr txBox="1"/>
          <p:nvPr/>
        </p:nvSpPr>
        <p:spPr>
          <a:xfrm>
            <a:off x="634552" y="1819514"/>
            <a:ext cx="636632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2MW 69L Engine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0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Oil Temp – 60°F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0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Replacing (4) 8D’s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0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13 Cranking Cycles:</a:t>
            </a:r>
          </a:p>
          <a:p>
            <a:pPr marL="800100" lvl="1" indent="-342900"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  - (10) 10s cranks</a:t>
            </a:r>
          </a:p>
          <a:p>
            <a:pPr marL="800100" lvl="1" indent="-342900">
              <a:buClr>
                <a:srgbClr val="E4002B"/>
              </a:buClr>
              <a:buFont typeface="Arial" panose="020B0604020202020204" pitchFamily="34" charset="0"/>
              <a:buChar char="•"/>
            </a:pPr>
            <a:r>
              <a:rPr lang="en-US" sz="2000" b="0" i="1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  - (3) 15s cranks</a:t>
            </a:r>
          </a:p>
          <a:p>
            <a:pPr lvl="1">
              <a:buClr>
                <a:srgbClr val="E4002B"/>
              </a:buClr>
            </a:pPr>
            <a:endParaRPr lang="en-US" sz="2000" b="0" i="1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0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Fuel system disabled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FD7FD5-AAC4-8A64-1AED-AD092ED923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8879" y="1926770"/>
            <a:ext cx="7018569" cy="41180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0706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42C3D79-FCDD-1060-5FF8-86BC15FDD68A}"/>
              </a:ext>
            </a:extLst>
          </p:cNvPr>
          <p:cNvSpPr/>
          <p:nvPr/>
        </p:nvSpPr>
        <p:spPr>
          <a:xfrm>
            <a:off x="0" y="4105577"/>
            <a:ext cx="12192054" cy="7372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22DCFB-772C-A4B6-C9BB-DCCC33D44C67}"/>
              </a:ext>
            </a:extLst>
          </p:cNvPr>
          <p:cNvSpPr/>
          <p:nvPr/>
        </p:nvSpPr>
        <p:spPr>
          <a:xfrm>
            <a:off x="0" y="2365502"/>
            <a:ext cx="12192054" cy="7372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27A203-F542-FC08-67AA-D13B06A07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1947" cy="541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0FBF-FC30-19E1-43CF-B1214B1D9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" y="6352668"/>
            <a:ext cx="12192000" cy="541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108A508-55C8-5B26-E4A4-53D8AC903A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" t="37619" r="2699" b="42857"/>
          <a:stretch/>
        </p:blipFill>
        <p:spPr>
          <a:xfrm>
            <a:off x="10528393" y="125949"/>
            <a:ext cx="1479452" cy="306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CDD585-D539-6808-34D8-B0AB215A0AB2}"/>
              </a:ext>
            </a:extLst>
          </p:cNvPr>
          <p:cNvSpPr txBox="1"/>
          <p:nvPr/>
        </p:nvSpPr>
        <p:spPr>
          <a:xfrm>
            <a:off x="634552" y="653867"/>
            <a:ext cx="10871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SuperTorque</a:t>
            </a:r>
            <a:r>
              <a:rPr lang="en-US" sz="4800" b="1" dirty="0"/>
              <a:t> 8Z vs Lead-acid Cranking Volts (DC)</a:t>
            </a:r>
          </a:p>
        </p:txBody>
      </p:sp>
      <p:sp>
        <p:nvSpPr>
          <p:cNvPr id="3" name="Slide Number Placeholder 13">
            <a:extLst>
              <a:ext uri="{FF2B5EF4-FFF2-40B4-BE49-F238E27FC236}">
                <a16:creationId xmlns:a16="http://schemas.microsoft.com/office/drawing/2014/main" id="{92F2BCA7-3FA0-0D0C-66CD-26C8F8D9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48997" y="6408387"/>
            <a:ext cx="458848" cy="403624"/>
          </a:xfrm>
        </p:spPr>
        <p:txBody>
          <a:bodyPr/>
          <a:lstStyle/>
          <a:p>
            <a:pPr algn="ctr"/>
            <a:fld id="{82A005BD-B77B-47BB-BAEB-E4E9135F7D6E}" type="slidenum">
              <a:rPr lang="en-US" sz="1400" b="1" smtClean="0">
                <a:solidFill>
                  <a:schemeClr val="bg1"/>
                </a:solidFill>
                <a:ea typeface="Open Sans" pitchFamily="2" charset="0"/>
                <a:cs typeface="Open Sans" pitchFamily="2" charset="0"/>
              </a:rPr>
              <a:pPr algn="ctr"/>
              <a:t>9</a:t>
            </a:fld>
            <a:endParaRPr lang="en-US" sz="1400" b="1" dirty="0">
              <a:solidFill>
                <a:schemeClr val="bg1"/>
              </a:solidFill>
              <a:ea typeface="Open Sans" pitchFamily="2" charset="0"/>
              <a:cs typeface="Open San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E89870-FFCD-495B-D70F-421CA67C89CE}"/>
              </a:ext>
            </a:extLst>
          </p:cNvPr>
          <p:cNvSpPr txBox="1"/>
          <p:nvPr/>
        </p:nvSpPr>
        <p:spPr>
          <a:xfrm>
            <a:off x="634552" y="2468114"/>
            <a:ext cx="330045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8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4MW 106L Engine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8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8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(8) 8Ds vs (2) 8Zs</a:t>
            </a: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endParaRPr lang="en-US" sz="2800" b="0" u="none" strike="noStrike" baseline="0" dirty="0">
              <a:latin typeface="+mj-lt"/>
              <a:ea typeface="Open Sans" pitchFamily="2" charset="0"/>
              <a:cs typeface="Open Sans" pitchFamily="2" charset="0"/>
            </a:endParaRPr>
          </a:p>
          <a:p>
            <a:pPr marL="285750" indent="-285750" algn="l">
              <a:buClr>
                <a:srgbClr val="E4002B"/>
              </a:buClr>
              <a:buFont typeface="Wingdings" panose="05000000000000000000" pitchFamily="2" charset="2"/>
              <a:buChar char="§"/>
            </a:pPr>
            <a:r>
              <a:rPr lang="en-US" sz="2800" b="0" u="none" strike="noStrike" baseline="0" dirty="0">
                <a:latin typeface="+mj-lt"/>
                <a:ea typeface="Open Sans" pitchFamily="2" charset="0"/>
                <a:cs typeface="Open Sans" pitchFamily="2" charset="0"/>
              </a:rPr>
              <a:t>(3) 15s Cranks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2F0989-79A9-1501-9E3C-31947707FB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07"/>
          <a:stretch/>
        </p:blipFill>
        <p:spPr>
          <a:xfrm>
            <a:off x="4527685" y="1672577"/>
            <a:ext cx="7250736" cy="439708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683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2430CDBFA30B4F8F9CD47C7236FF1C" ma:contentTypeVersion="12" ma:contentTypeDescription="Create a new document." ma:contentTypeScope="" ma:versionID="d93b1205099b501f741c93247be7e7f3">
  <xsd:schema xmlns:xsd="http://www.w3.org/2001/XMLSchema" xmlns:xs="http://www.w3.org/2001/XMLSchema" xmlns:p="http://schemas.microsoft.com/office/2006/metadata/properties" xmlns:ns2="6a3529df-32b6-47d9-80ce-f2a3b8498b84" xmlns:ns3="34f772cb-0a73-421b-b9ac-8a6b768472b7" targetNamespace="http://schemas.microsoft.com/office/2006/metadata/properties" ma:root="true" ma:fieldsID="63963539720c486a0c9c74491107edfa" ns2:_="" ns3:_="">
    <xsd:import namespace="6a3529df-32b6-47d9-80ce-f2a3b8498b84"/>
    <xsd:import namespace="34f772cb-0a73-421b-b9ac-8a6b768472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3529df-32b6-47d9-80ce-f2a3b8498b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3efcf59-6154-45f4-ad9e-6aa3b20aef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772cb-0a73-421b-b9ac-8a6b768472b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e278cf5-f7fd-49d8-8ab1-806dfb6e945e}" ma:internalName="TaxCatchAll" ma:showField="CatchAllData" ma:web="34f772cb-0a73-421b-b9ac-8a6b768472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6a3529df-32b6-47d9-80ce-f2a3b8498b84" xsi:nil="true"/>
    <SharedWithUsers xmlns="34f772cb-0a73-421b-b9ac-8a6b768472b7">
      <UserInfo>
        <DisplayName/>
        <AccountId xsi:nil="true"/>
        <AccountType/>
      </UserInfo>
    </SharedWithUsers>
    <TaxCatchAll xmlns="34f772cb-0a73-421b-b9ac-8a6b768472b7" xsi:nil="true"/>
    <lcf76f155ced4ddcb4097134ff3c332f xmlns="6a3529df-32b6-47d9-80ce-f2a3b8498b8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BE1A6C-049E-437B-81F4-53613D7058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28EB4D-1035-4F69-900C-6BF809E43A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3529df-32b6-47d9-80ce-f2a3b8498b84"/>
    <ds:schemaRef ds:uri="34f772cb-0a73-421b-b9ac-8a6b768472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8F2035-F518-4FC3-8514-A5F9C17A8E9A}"/>
</file>

<file path=docProps/app.xml><?xml version="1.0" encoding="utf-8"?>
<Properties xmlns="http://schemas.openxmlformats.org/officeDocument/2006/extended-properties" xmlns:vt="http://schemas.openxmlformats.org/officeDocument/2006/docPropsVTypes">
  <TotalTime>8118</TotalTime>
  <Words>470</Words>
  <Application>Microsoft Office PowerPoint</Application>
  <PresentationFormat>Widescreen</PresentationFormat>
  <Paragraphs>138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Coriaty</dc:creator>
  <cp:lastModifiedBy>David Coriaty</cp:lastModifiedBy>
  <cp:revision>4</cp:revision>
  <dcterms:created xsi:type="dcterms:W3CDTF">2023-03-01T14:10:01Z</dcterms:created>
  <dcterms:modified xsi:type="dcterms:W3CDTF">2023-03-08T19:56:23Z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</Properties>
</file>