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71" r:id="rId4"/>
  </p:sldMasterIdLst>
  <p:notesMasterIdLst>
    <p:notesMasterId r:id="rId26"/>
  </p:notesMasterIdLst>
  <p:handoutMasterIdLst>
    <p:handoutMasterId r:id="rId27"/>
  </p:handoutMasterIdLst>
  <p:sldIdLst>
    <p:sldId id="256" r:id="rId5"/>
    <p:sldId id="295" r:id="rId6"/>
    <p:sldId id="274" r:id="rId7"/>
    <p:sldId id="296" r:id="rId8"/>
    <p:sldId id="288" r:id="rId9"/>
    <p:sldId id="287" r:id="rId10"/>
    <p:sldId id="306" r:id="rId11"/>
    <p:sldId id="280" r:id="rId12"/>
    <p:sldId id="299" r:id="rId13"/>
    <p:sldId id="290" r:id="rId14"/>
    <p:sldId id="292" r:id="rId15"/>
    <p:sldId id="300" r:id="rId16"/>
    <p:sldId id="301" r:id="rId17"/>
    <p:sldId id="303" r:id="rId18"/>
    <p:sldId id="304" r:id="rId19"/>
    <p:sldId id="302" r:id="rId20"/>
    <p:sldId id="305" r:id="rId21"/>
    <p:sldId id="278" r:id="rId22"/>
    <p:sldId id="279" r:id="rId23"/>
    <p:sldId id="293" r:id="rId24"/>
    <p:sldId id="30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825"/>
    <a:srgbClr val="FD7192"/>
    <a:srgbClr val="2487FC"/>
    <a:srgbClr val="D460B0"/>
    <a:srgbClr val="8DF28C"/>
    <a:srgbClr val="26E3BC"/>
    <a:srgbClr val="23CEEF"/>
    <a:srgbClr val="1EB0FC"/>
    <a:srgbClr val="FEC668"/>
    <a:srgbClr val="FD9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581E6-EB44-4257-92AE-719E65D680A5}" v="68" dt="2023-03-08T16:04:45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4" autoAdjust="0"/>
    <p:restoredTop sz="96247" autoAdjust="0"/>
  </p:normalViewPr>
  <p:slideViewPr>
    <p:cSldViewPr snapToGrid="0">
      <p:cViewPr varScale="1">
        <p:scale>
          <a:sx n="62" d="100"/>
          <a:sy n="62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84" y="200"/>
      </p:cViewPr>
      <p:guideLst/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oriaty" userId="b9220620-a8b4-4309-841a-a8cd439af9d0" providerId="ADAL" clId="{2777D1E4-B7AF-43F1-A109-B07949767E78}"/>
    <pc:docChg chg="undo custSel modSld">
      <pc:chgData name="David Coriaty" userId="b9220620-a8b4-4309-841a-a8cd439af9d0" providerId="ADAL" clId="{2777D1E4-B7AF-43F1-A109-B07949767E78}" dt="2023-03-08T15:39:17.236" v="32" actId="14100"/>
      <pc:docMkLst>
        <pc:docMk/>
      </pc:docMkLst>
      <pc:sldChg chg="modSp mod">
        <pc:chgData name="David Coriaty" userId="b9220620-a8b4-4309-841a-a8cd439af9d0" providerId="ADAL" clId="{2777D1E4-B7AF-43F1-A109-B07949767E78}" dt="2023-03-08T15:38:17.261" v="19" actId="12788"/>
        <pc:sldMkLst>
          <pc:docMk/>
          <pc:sldMk cId="115677625" sldId="256"/>
        </pc:sldMkLst>
        <pc:spChg chg="mod">
          <ac:chgData name="David Coriaty" userId="b9220620-a8b4-4309-841a-a8cd439af9d0" providerId="ADAL" clId="{2777D1E4-B7AF-43F1-A109-B07949767E78}" dt="2023-03-08T15:38:17.261" v="19" actId="12788"/>
          <ac:spMkLst>
            <pc:docMk/>
            <pc:sldMk cId="115677625" sldId="256"/>
            <ac:spMk id="2" creationId="{A6A70EC3-F963-CA78-F93B-59EEE5946D18}"/>
          </ac:spMkLst>
        </pc:spChg>
        <pc:spChg chg="mod">
          <ac:chgData name="David Coriaty" userId="b9220620-a8b4-4309-841a-a8cd439af9d0" providerId="ADAL" clId="{2777D1E4-B7AF-43F1-A109-B07949767E78}" dt="2023-03-08T15:38:17.261" v="19" actId="12788"/>
          <ac:spMkLst>
            <pc:docMk/>
            <pc:sldMk cId="115677625" sldId="256"/>
            <ac:spMk id="5" creationId="{B0C07A28-D38B-6ED5-39E4-BD11DC0EFA3A}"/>
          </ac:spMkLst>
        </pc:spChg>
        <pc:spChg chg="mod">
          <ac:chgData name="David Coriaty" userId="b9220620-a8b4-4309-841a-a8cd439af9d0" providerId="ADAL" clId="{2777D1E4-B7AF-43F1-A109-B07949767E78}" dt="2023-03-08T15:38:17.261" v="19" actId="12788"/>
          <ac:spMkLst>
            <pc:docMk/>
            <pc:sldMk cId="115677625" sldId="256"/>
            <ac:spMk id="6" creationId="{C1DC0BB8-283E-2605-1B51-F08346B97B78}"/>
          </ac:spMkLst>
        </pc:spChg>
      </pc:sldChg>
      <pc:sldChg chg="modSp mod">
        <pc:chgData name="David Coriaty" userId="b9220620-a8b4-4309-841a-a8cd439af9d0" providerId="ADAL" clId="{2777D1E4-B7AF-43F1-A109-B07949767E78}" dt="2023-03-08T15:39:17.236" v="32" actId="14100"/>
        <pc:sldMkLst>
          <pc:docMk/>
          <pc:sldMk cId="884246744" sldId="288"/>
        </pc:sldMkLst>
        <pc:spChg chg="mod">
          <ac:chgData name="David Coriaty" userId="b9220620-a8b4-4309-841a-a8cd439af9d0" providerId="ADAL" clId="{2777D1E4-B7AF-43F1-A109-B07949767E78}" dt="2023-03-08T15:39:09.867" v="28" actId="20577"/>
          <ac:spMkLst>
            <pc:docMk/>
            <pc:sldMk cId="884246744" sldId="288"/>
            <ac:spMk id="6" creationId="{DB32A1BF-3B58-1FF1-CF55-AD4A7C8B6BD7}"/>
          </ac:spMkLst>
        </pc:spChg>
        <pc:picChg chg="mod">
          <ac:chgData name="David Coriaty" userId="b9220620-a8b4-4309-841a-a8cd439af9d0" providerId="ADAL" clId="{2777D1E4-B7AF-43F1-A109-B07949767E78}" dt="2023-03-08T15:39:17.236" v="32" actId="14100"/>
          <ac:picMkLst>
            <pc:docMk/>
            <pc:sldMk cId="884246744" sldId="288"/>
            <ac:picMk id="8" creationId="{9E7A170F-5957-0612-CC47-B462525E5A5E}"/>
          </ac:picMkLst>
        </pc:picChg>
        <pc:picChg chg="mod">
          <ac:chgData name="David Coriaty" userId="b9220620-a8b4-4309-841a-a8cd439af9d0" providerId="ADAL" clId="{2777D1E4-B7AF-43F1-A109-B07949767E78}" dt="2023-03-08T15:39:17.236" v="32" actId="14100"/>
          <ac:picMkLst>
            <pc:docMk/>
            <pc:sldMk cId="884246744" sldId="288"/>
            <ac:picMk id="9" creationId="{9A794091-5BA6-702B-766A-1E741A03FFE9}"/>
          </ac:picMkLst>
        </pc:picChg>
        <pc:picChg chg="mod">
          <ac:chgData name="David Coriaty" userId="b9220620-a8b4-4309-841a-a8cd439af9d0" providerId="ADAL" clId="{2777D1E4-B7AF-43F1-A109-B07949767E78}" dt="2023-03-08T15:39:17.236" v="32" actId="14100"/>
          <ac:picMkLst>
            <pc:docMk/>
            <pc:sldMk cId="884246744" sldId="288"/>
            <ac:picMk id="10" creationId="{9167A7B5-6776-F9BA-45BD-8E63576A5E00}"/>
          </ac:picMkLst>
        </pc:picChg>
      </pc:sldChg>
      <pc:sldChg chg="modSp mod">
        <pc:chgData name="David Coriaty" userId="b9220620-a8b4-4309-841a-a8cd439af9d0" providerId="ADAL" clId="{2777D1E4-B7AF-43F1-A109-B07949767E78}" dt="2023-03-08T15:38:27.243" v="22" actId="120"/>
        <pc:sldMkLst>
          <pc:docMk/>
          <pc:sldMk cId="860643267" sldId="295"/>
        </pc:sldMkLst>
        <pc:spChg chg="mod">
          <ac:chgData name="David Coriaty" userId="b9220620-a8b4-4309-841a-a8cd439af9d0" providerId="ADAL" clId="{2777D1E4-B7AF-43F1-A109-B07949767E78}" dt="2023-03-08T15:38:24.889" v="21" actId="14"/>
          <ac:spMkLst>
            <pc:docMk/>
            <pc:sldMk cId="860643267" sldId="295"/>
            <ac:spMk id="7" creationId="{E7AAC044-669A-4121-879B-AF2D74C0904A}"/>
          </ac:spMkLst>
        </pc:spChg>
        <pc:spChg chg="mod">
          <ac:chgData name="David Coriaty" userId="b9220620-a8b4-4309-841a-a8cd439af9d0" providerId="ADAL" clId="{2777D1E4-B7AF-43F1-A109-B07949767E78}" dt="2023-03-08T15:38:27.243" v="22" actId="120"/>
          <ac:spMkLst>
            <pc:docMk/>
            <pc:sldMk cId="860643267" sldId="295"/>
            <ac:spMk id="8" creationId="{4176D0EC-D46D-9D4D-B3AD-02DC8B2E3326}"/>
          </ac:spMkLst>
        </pc:spChg>
      </pc:sldChg>
      <pc:sldChg chg="modSp mod">
        <pc:chgData name="David Coriaty" userId="b9220620-a8b4-4309-841a-a8cd439af9d0" providerId="ADAL" clId="{2777D1E4-B7AF-43F1-A109-B07949767E78}" dt="2023-03-08T14:35:45.436" v="0" actId="1076"/>
        <pc:sldMkLst>
          <pc:docMk/>
          <pc:sldMk cId="1887320931" sldId="302"/>
        </pc:sldMkLst>
        <pc:picChg chg="mod">
          <ac:chgData name="David Coriaty" userId="b9220620-a8b4-4309-841a-a8cd439af9d0" providerId="ADAL" clId="{2777D1E4-B7AF-43F1-A109-B07949767E78}" dt="2023-03-08T14:35:45.436" v="0" actId="1076"/>
          <ac:picMkLst>
            <pc:docMk/>
            <pc:sldMk cId="1887320931" sldId="302"/>
            <ac:picMk id="15" creationId="{6CADD955-17D1-1D16-5E5C-725F25DADEA5}"/>
          </ac:picMkLst>
        </pc:picChg>
      </pc:sldChg>
      <pc:sldChg chg="modSp mod">
        <pc:chgData name="David Coriaty" userId="b9220620-a8b4-4309-841a-a8cd439af9d0" providerId="ADAL" clId="{2777D1E4-B7AF-43F1-A109-B07949767E78}" dt="2023-03-08T14:35:52.616" v="2" actId="1076"/>
        <pc:sldMkLst>
          <pc:docMk/>
          <pc:sldMk cId="3258157222" sldId="304"/>
        </pc:sldMkLst>
        <pc:spChg chg="mod">
          <ac:chgData name="David Coriaty" userId="b9220620-a8b4-4309-841a-a8cd439af9d0" providerId="ADAL" clId="{2777D1E4-B7AF-43F1-A109-B07949767E78}" dt="2023-03-08T14:35:52.616" v="2" actId="1076"/>
          <ac:spMkLst>
            <pc:docMk/>
            <pc:sldMk cId="3258157222" sldId="304"/>
            <ac:spMk id="6" creationId="{5FCB473F-C06B-F694-6B74-337D1123EEC3}"/>
          </ac:spMkLst>
        </pc:spChg>
      </pc:sldChg>
      <pc:sldChg chg="modSp mod">
        <pc:chgData name="David Coriaty" userId="b9220620-a8b4-4309-841a-a8cd439af9d0" providerId="ADAL" clId="{2777D1E4-B7AF-43F1-A109-B07949767E78}" dt="2023-03-08T15:37:47.871" v="6" actId="207"/>
        <pc:sldMkLst>
          <pc:docMk/>
          <pc:sldMk cId="4219857093" sldId="308"/>
        </pc:sldMkLst>
        <pc:spChg chg="mod">
          <ac:chgData name="David Coriaty" userId="b9220620-a8b4-4309-841a-a8cd439af9d0" providerId="ADAL" clId="{2777D1E4-B7AF-43F1-A109-B07949767E78}" dt="2023-03-08T15:37:47.871" v="6" actId="207"/>
          <ac:spMkLst>
            <pc:docMk/>
            <pc:sldMk cId="4219857093" sldId="308"/>
            <ac:spMk id="6" creationId="{C8040027-73D7-1229-9B21-6112E7A6BEA3}"/>
          </ac:spMkLst>
        </pc:spChg>
      </pc:sldChg>
    </pc:docChg>
  </pc:docChgLst>
  <pc:docChgLst>
    <pc:chgData name="David Coriaty" userId="b9220620-a8b4-4309-841a-a8cd439af9d0" providerId="ADAL" clId="{7DA581E6-EB44-4257-92AE-719E65D680A5}"/>
    <pc:docChg chg="undo custSel modSld">
      <pc:chgData name="David Coriaty" userId="b9220620-a8b4-4309-841a-a8cd439af9d0" providerId="ADAL" clId="{7DA581E6-EB44-4257-92AE-719E65D680A5}" dt="2023-03-08T16:08:30.337" v="482" actId="20577"/>
      <pc:docMkLst>
        <pc:docMk/>
      </pc:docMkLst>
      <pc:sldChg chg="modSp mod">
        <pc:chgData name="David Coriaty" userId="b9220620-a8b4-4309-841a-a8cd439af9d0" providerId="ADAL" clId="{7DA581E6-EB44-4257-92AE-719E65D680A5}" dt="2023-03-08T15:42:39.566" v="19" actId="403"/>
        <pc:sldMkLst>
          <pc:docMk/>
          <pc:sldMk cId="115677625" sldId="256"/>
        </pc:sldMkLst>
        <pc:spChg chg="mod">
          <ac:chgData name="David Coriaty" userId="b9220620-a8b4-4309-841a-a8cd439af9d0" providerId="ADAL" clId="{7DA581E6-EB44-4257-92AE-719E65D680A5}" dt="2023-03-08T15:42:39.566" v="19" actId="403"/>
          <ac:spMkLst>
            <pc:docMk/>
            <pc:sldMk cId="115677625" sldId="256"/>
            <ac:spMk id="2" creationId="{A6A70EC3-F963-CA78-F93B-59EEE5946D18}"/>
          </ac:spMkLst>
        </pc:spChg>
        <pc:spChg chg="mod">
          <ac:chgData name="David Coriaty" userId="b9220620-a8b4-4309-841a-a8cd439af9d0" providerId="ADAL" clId="{7DA581E6-EB44-4257-92AE-719E65D680A5}" dt="2023-03-08T15:42:39.566" v="19" actId="403"/>
          <ac:spMkLst>
            <pc:docMk/>
            <pc:sldMk cId="115677625" sldId="256"/>
            <ac:spMk id="5" creationId="{B0C07A28-D38B-6ED5-39E4-BD11DC0EFA3A}"/>
          </ac:spMkLst>
        </pc:spChg>
        <pc:spChg chg="mod">
          <ac:chgData name="David Coriaty" userId="b9220620-a8b4-4309-841a-a8cd439af9d0" providerId="ADAL" clId="{7DA581E6-EB44-4257-92AE-719E65D680A5}" dt="2023-03-08T15:42:39.566" v="19" actId="403"/>
          <ac:spMkLst>
            <pc:docMk/>
            <pc:sldMk cId="115677625" sldId="256"/>
            <ac:spMk id="6" creationId="{C1DC0BB8-283E-2605-1B51-F08346B97B78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6:05:35.205" v="448" actId="114"/>
        <pc:sldMkLst>
          <pc:docMk/>
          <pc:sldMk cId="2373202828" sldId="274"/>
        </pc:sldMkLst>
        <pc:spChg chg="del">
          <ac:chgData name="David Coriaty" userId="b9220620-a8b4-4309-841a-a8cd439af9d0" providerId="ADAL" clId="{7DA581E6-EB44-4257-92AE-719E65D680A5}" dt="2023-03-08T15:47:17.101" v="98" actId="478"/>
          <ac:spMkLst>
            <pc:docMk/>
            <pc:sldMk cId="2373202828" sldId="274"/>
            <ac:spMk id="4" creationId="{3241E11A-4176-42E7-EF32-32ACE327A604}"/>
          </ac:spMkLst>
        </pc:spChg>
        <pc:spChg chg="add mod">
          <ac:chgData name="David Coriaty" userId="b9220620-a8b4-4309-841a-a8cd439af9d0" providerId="ADAL" clId="{7DA581E6-EB44-4257-92AE-719E65D680A5}" dt="2023-03-08T15:47:17.298" v="99"/>
          <ac:spMkLst>
            <pc:docMk/>
            <pc:sldMk cId="2373202828" sldId="274"/>
            <ac:spMk id="6" creationId="{F1C50C57-4DF6-90E0-C627-7A6F55E4E393}"/>
          </ac:spMkLst>
        </pc:spChg>
        <pc:spChg chg="mod">
          <ac:chgData name="David Coriaty" userId="b9220620-a8b4-4309-841a-a8cd439af9d0" providerId="ADAL" clId="{7DA581E6-EB44-4257-92AE-719E65D680A5}" dt="2023-03-08T15:43:43.173" v="34" actId="403"/>
          <ac:spMkLst>
            <pc:docMk/>
            <pc:sldMk cId="2373202828" sldId="274"/>
            <ac:spMk id="12" creationId="{9156127C-64B0-0689-7141-3512F4A39E6E}"/>
          </ac:spMkLst>
        </pc:spChg>
        <pc:spChg chg="mod">
          <ac:chgData name="David Coriaty" userId="b9220620-a8b4-4309-841a-a8cd439af9d0" providerId="ADAL" clId="{7DA581E6-EB44-4257-92AE-719E65D680A5}" dt="2023-03-08T16:05:35.205" v="448" actId="114"/>
          <ac:spMkLst>
            <pc:docMk/>
            <pc:sldMk cId="2373202828" sldId="274"/>
            <ac:spMk id="13" creationId="{EF9EB74F-F028-FAB0-DB3F-C79FA7B77876}"/>
          </ac:spMkLst>
        </pc:spChg>
        <pc:picChg chg="mod">
          <ac:chgData name="David Coriaty" userId="b9220620-a8b4-4309-841a-a8cd439af9d0" providerId="ADAL" clId="{7DA581E6-EB44-4257-92AE-719E65D680A5}" dt="2023-03-08T16:04:43.436" v="430" actId="1076"/>
          <ac:picMkLst>
            <pc:docMk/>
            <pc:sldMk cId="2373202828" sldId="274"/>
            <ac:picMk id="3" creationId="{B09840AC-4CC5-FB15-D9C2-427CDEFAA405}"/>
          </ac:picMkLst>
        </pc:picChg>
        <pc:picChg chg="add del mod">
          <ac:chgData name="David Coriaty" userId="b9220620-a8b4-4309-841a-a8cd439af9d0" providerId="ADAL" clId="{7DA581E6-EB44-4257-92AE-719E65D680A5}" dt="2023-03-08T15:43:32.583" v="31" actId="478"/>
          <ac:picMkLst>
            <pc:docMk/>
            <pc:sldMk cId="2373202828" sldId="274"/>
            <ac:picMk id="5" creationId="{1A05ACCC-CEBB-D1A3-84AE-ACECB74AD0D8}"/>
          </ac:picMkLst>
        </pc:picChg>
        <pc:picChg chg="mod">
          <ac:chgData name="David Coriaty" userId="b9220620-a8b4-4309-841a-a8cd439af9d0" providerId="ADAL" clId="{7DA581E6-EB44-4257-92AE-719E65D680A5}" dt="2023-03-08T16:04:44.111" v="431" actId="1076"/>
          <ac:picMkLst>
            <pc:docMk/>
            <pc:sldMk cId="2373202828" sldId="274"/>
            <ac:picMk id="7" creationId="{A698A85F-D719-4A47-8698-B6DA49B184EE}"/>
          </ac:picMkLst>
        </pc:picChg>
        <pc:picChg chg="mod">
          <ac:chgData name="David Coriaty" userId="b9220620-a8b4-4309-841a-a8cd439af9d0" providerId="ADAL" clId="{7DA581E6-EB44-4257-92AE-719E65D680A5}" dt="2023-03-08T16:04:45.993" v="432" actId="1076"/>
          <ac:picMkLst>
            <pc:docMk/>
            <pc:sldMk cId="2373202828" sldId="274"/>
            <ac:picMk id="10" creationId="{0B25AB6D-50C2-DC3F-EF48-27124F3471DE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1:12.190" v="371" actId="14100"/>
        <pc:sldMkLst>
          <pc:docMk/>
          <pc:sldMk cId="565845038" sldId="278"/>
        </pc:sldMkLst>
        <pc:spChg chg="mod">
          <ac:chgData name="David Coriaty" userId="b9220620-a8b4-4309-841a-a8cd439af9d0" providerId="ADAL" clId="{7DA581E6-EB44-4257-92AE-719E65D680A5}" dt="2023-03-08T16:00:56.404" v="369" actId="403"/>
          <ac:spMkLst>
            <pc:docMk/>
            <pc:sldMk cId="565845038" sldId="278"/>
            <ac:spMk id="3" creationId="{2EEF9EB9-FFFB-83CE-72CF-46FC89E8C074}"/>
          </ac:spMkLst>
        </pc:spChg>
        <pc:spChg chg="del">
          <ac:chgData name="David Coriaty" userId="b9220620-a8b4-4309-841a-a8cd439af9d0" providerId="ADAL" clId="{7DA581E6-EB44-4257-92AE-719E65D680A5}" dt="2023-03-08T15:48:08.613" v="121" actId="478"/>
          <ac:spMkLst>
            <pc:docMk/>
            <pc:sldMk cId="565845038" sldId="278"/>
            <ac:spMk id="4" creationId="{7772FA96-3E1E-7B1A-9E1B-94AABEB02763}"/>
          </ac:spMkLst>
        </pc:spChg>
        <pc:spChg chg="add mod">
          <ac:chgData name="David Coriaty" userId="b9220620-a8b4-4309-841a-a8cd439af9d0" providerId="ADAL" clId="{7DA581E6-EB44-4257-92AE-719E65D680A5}" dt="2023-03-08T15:48:08.798" v="122"/>
          <ac:spMkLst>
            <pc:docMk/>
            <pc:sldMk cId="565845038" sldId="278"/>
            <ac:spMk id="5" creationId="{F5E947EA-873C-A058-F30A-569F3BE1ADAF}"/>
          </ac:spMkLst>
        </pc:spChg>
        <pc:spChg chg="mod">
          <ac:chgData name="David Coriaty" userId="b9220620-a8b4-4309-841a-a8cd439af9d0" providerId="ADAL" clId="{7DA581E6-EB44-4257-92AE-719E65D680A5}" dt="2023-03-08T16:00:51.412" v="366" actId="403"/>
          <ac:spMkLst>
            <pc:docMk/>
            <pc:sldMk cId="565845038" sldId="278"/>
            <ac:spMk id="6" creationId="{F3B5A489-9A13-CB07-6211-F288AD4AEF50}"/>
          </ac:spMkLst>
        </pc:spChg>
        <pc:spChg chg="mod">
          <ac:chgData name="David Coriaty" userId="b9220620-a8b4-4309-841a-a8cd439af9d0" providerId="ADAL" clId="{7DA581E6-EB44-4257-92AE-719E65D680A5}" dt="2023-03-08T16:00:54.073" v="367" actId="1076"/>
          <ac:spMkLst>
            <pc:docMk/>
            <pc:sldMk cId="565845038" sldId="278"/>
            <ac:spMk id="7" creationId="{42127C36-38D4-EA01-7266-26CAC8A10876}"/>
          </ac:spMkLst>
        </pc:spChg>
        <pc:spChg chg="mod">
          <ac:chgData name="David Coriaty" userId="b9220620-a8b4-4309-841a-a8cd439af9d0" providerId="ADAL" clId="{7DA581E6-EB44-4257-92AE-719E65D680A5}" dt="2023-03-08T16:00:35.444" v="359" actId="403"/>
          <ac:spMkLst>
            <pc:docMk/>
            <pc:sldMk cId="565845038" sldId="278"/>
            <ac:spMk id="8" creationId="{55DFCF49-24CD-68FB-1B40-4B91762F64C9}"/>
          </ac:spMkLst>
        </pc:spChg>
        <pc:spChg chg="mod">
          <ac:chgData name="David Coriaty" userId="b9220620-a8b4-4309-841a-a8cd439af9d0" providerId="ADAL" clId="{7DA581E6-EB44-4257-92AE-719E65D680A5}" dt="2023-03-08T16:01:12.190" v="371" actId="14100"/>
          <ac:spMkLst>
            <pc:docMk/>
            <pc:sldMk cId="565845038" sldId="278"/>
            <ac:spMk id="9" creationId="{6F0933EA-6521-FDB2-A1CF-09037C1547BA}"/>
          </ac:spMkLst>
        </pc:spChg>
        <pc:spChg chg="mod">
          <ac:chgData name="David Coriaty" userId="b9220620-a8b4-4309-841a-a8cd439af9d0" providerId="ADAL" clId="{7DA581E6-EB44-4257-92AE-719E65D680A5}" dt="2023-03-08T16:01:12.190" v="371" actId="14100"/>
          <ac:spMkLst>
            <pc:docMk/>
            <pc:sldMk cId="565845038" sldId="278"/>
            <ac:spMk id="10" creationId="{39FD0C51-1829-598D-FE7A-BC029FF8FA19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6:01:48.431" v="381" actId="403"/>
        <pc:sldMkLst>
          <pc:docMk/>
          <pc:sldMk cId="719157690" sldId="279"/>
        </pc:sldMkLst>
        <pc:spChg chg="mod">
          <ac:chgData name="David Coriaty" userId="b9220620-a8b4-4309-841a-a8cd439af9d0" providerId="ADAL" clId="{7DA581E6-EB44-4257-92AE-719E65D680A5}" dt="2023-03-08T16:01:42.237" v="380" actId="20577"/>
          <ac:spMkLst>
            <pc:docMk/>
            <pc:sldMk cId="719157690" sldId="279"/>
            <ac:spMk id="2" creationId="{ABB17FF2-9F5B-06C0-29F3-6C40887568E4}"/>
          </ac:spMkLst>
        </pc:spChg>
        <pc:spChg chg="mod">
          <ac:chgData name="David Coriaty" userId="b9220620-a8b4-4309-841a-a8cd439af9d0" providerId="ADAL" clId="{7DA581E6-EB44-4257-92AE-719E65D680A5}" dt="2023-03-08T16:01:19.060" v="373" actId="403"/>
          <ac:spMkLst>
            <pc:docMk/>
            <pc:sldMk cId="719157690" sldId="279"/>
            <ac:spMk id="3" creationId="{08683323-8C4A-0BFB-8AE8-04656CECD17E}"/>
          </ac:spMkLst>
        </pc:spChg>
        <pc:spChg chg="del">
          <ac:chgData name="David Coriaty" userId="b9220620-a8b4-4309-841a-a8cd439af9d0" providerId="ADAL" clId="{7DA581E6-EB44-4257-92AE-719E65D680A5}" dt="2023-03-08T15:48:11.790" v="123" actId="478"/>
          <ac:spMkLst>
            <pc:docMk/>
            <pc:sldMk cId="719157690" sldId="279"/>
            <ac:spMk id="4" creationId="{73466E0E-5442-CC2D-A1B5-9D64B55E7649}"/>
          </ac:spMkLst>
        </pc:spChg>
        <pc:spChg chg="add mod">
          <ac:chgData name="David Coriaty" userId="b9220620-a8b4-4309-841a-a8cd439af9d0" providerId="ADAL" clId="{7DA581E6-EB44-4257-92AE-719E65D680A5}" dt="2023-03-08T15:48:11.985" v="124"/>
          <ac:spMkLst>
            <pc:docMk/>
            <pc:sldMk cId="719157690" sldId="279"/>
            <ac:spMk id="5" creationId="{5CBFAC1A-FE5D-CB6D-E768-C598F5388BE7}"/>
          </ac:spMkLst>
        </pc:spChg>
        <pc:spChg chg="mod">
          <ac:chgData name="David Coriaty" userId="b9220620-a8b4-4309-841a-a8cd439af9d0" providerId="ADAL" clId="{7DA581E6-EB44-4257-92AE-719E65D680A5}" dt="2023-03-08T16:01:48.431" v="381" actId="403"/>
          <ac:spMkLst>
            <pc:docMk/>
            <pc:sldMk cId="719157690" sldId="279"/>
            <ac:spMk id="6" creationId="{B9979964-3A2C-F544-44C4-2188DC0FDBF8}"/>
          </ac:spMkLst>
        </pc:spChg>
        <pc:spChg chg="mod">
          <ac:chgData name="David Coriaty" userId="b9220620-a8b4-4309-841a-a8cd439af9d0" providerId="ADAL" clId="{7DA581E6-EB44-4257-92AE-719E65D680A5}" dt="2023-03-08T16:01:23.591" v="375" actId="207"/>
          <ac:spMkLst>
            <pc:docMk/>
            <pc:sldMk cId="719157690" sldId="279"/>
            <ac:spMk id="9" creationId="{011FB1E3-BD1A-CB91-4D91-79ECDFBD0ADC}"/>
          </ac:spMkLst>
        </pc:spChg>
        <pc:picChg chg="del">
          <ac:chgData name="David Coriaty" userId="b9220620-a8b4-4309-841a-a8cd439af9d0" providerId="ADAL" clId="{7DA581E6-EB44-4257-92AE-719E65D680A5}" dt="2023-03-08T16:01:20.674" v="374" actId="478"/>
          <ac:picMkLst>
            <pc:docMk/>
            <pc:sldMk cId="719157690" sldId="279"/>
            <ac:picMk id="7" creationId="{8DB09464-0BE4-D69B-0A97-5EEA4C3A0439}"/>
          </ac:picMkLst>
        </pc:picChg>
      </pc:sldChg>
      <pc:sldChg chg="delSp modSp mod">
        <pc:chgData name="David Coriaty" userId="b9220620-a8b4-4309-841a-a8cd439af9d0" providerId="ADAL" clId="{7DA581E6-EB44-4257-92AE-719E65D680A5}" dt="2023-03-08T16:07:43.318" v="475" actId="114"/>
        <pc:sldMkLst>
          <pc:docMk/>
          <pc:sldMk cId="1746765535" sldId="280"/>
        </pc:sldMkLst>
        <pc:spChg chg="mod">
          <ac:chgData name="David Coriaty" userId="b9220620-a8b4-4309-841a-a8cd439af9d0" providerId="ADAL" clId="{7DA581E6-EB44-4257-92AE-719E65D680A5}" dt="2023-03-08T15:46:50.283" v="84" actId="403"/>
          <ac:spMkLst>
            <pc:docMk/>
            <pc:sldMk cId="1746765535" sldId="280"/>
            <ac:spMk id="3" creationId="{58C22374-D09E-7BE5-2CC4-C57284C2CEF2}"/>
          </ac:spMkLst>
        </pc:spChg>
        <pc:spChg chg="mod">
          <ac:chgData name="David Coriaty" userId="b9220620-a8b4-4309-841a-a8cd439af9d0" providerId="ADAL" clId="{7DA581E6-EB44-4257-92AE-719E65D680A5}" dt="2023-03-08T15:46:56.677" v="86" actId="403"/>
          <ac:spMkLst>
            <pc:docMk/>
            <pc:sldMk cId="1746765535" sldId="280"/>
            <ac:spMk id="4" creationId="{4295A092-642E-EF55-5497-5DE9CF6261D6}"/>
          </ac:spMkLst>
        </pc:spChg>
        <pc:spChg chg="mod">
          <ac:chgData name="David Coriaty" userId="b9220620-a8b4-4309-841a-a8cd439af9d0" providerId="ADAL" clId="{7DA581E6-EB44-4257-92AE-719E65D680A5}" dt="2023-03-08T16:07:43.318" v="475" actId="114"/>
          <ac:spMkLst>
            <pc:docMk/>
            <pc:sldMk cId="1746765535" sldId="280"/>
            <ac:spMk id="8" creationId="{B4632DDD-19A3-CF97-CE29-7BBA58D8CE13}"/>
          </ac:spMkLst>
        </pc:spChg>
        <pc:spChg chg="mod">
          <ac:chgData name="David Coriaty" userId="b9220620-a8b4-4309-841a-a8cd439af9d0" providerId="ADAL" clId="{7DA581E6-EB44-4257-92AE-719E65D680A5}" dt="2023-03-08T15:49:19.445" v="152" actId="1036"/>
          <ac:spMkLst>
            <pc:docMk/>
            <pc:sldMk cId="1746765535" sldId="280"/>
            <ac:spMk id="9" creationId="{94C34190-47EB-E80E-4804-48DA1C8D1297}"/>
          </ac:spMkLst>
        </pc:spChg>
        <pc:picChg chg="mod">
          <ac:chgData name="David Coriaty" userId="b9220620-a8b4-4309-841a-a8cd439af9d0" providerId="ADAL" clId="{7DA581E6-EB44-4257-92AE-719E65D680A5}" dt="2023-03-08T15:49:22.953" v="153" actId="1076"/>
          <ac:picMkLst>
            <pc:docMk/>
            <pc:sldMk cId="1746765535" sldId="280"/>
            <ac:picMk id="2" creationId="{A340B4DB-B662-212E-FDF7-BA2AD6A74D96}"/>
          </ac:picMkLst>
        </pc:picChg>
        <pc:picChg chg="del">
          <ac:chgData name="David Coriaty" userId="b9220620-a8b4-4309-841a-a8cd439af9d0" providerId="ADAL" clId="{7DA581E6-EB44-4257-92AE-719E65D680A5}" dt="2023-03-08T15:48:53.881" v="142" actId="478"/>
          <ac:picMkLst>
            <pc:docMk/>
            <pc:sldMk cId="1746765535" sldId="280"/>
            <ac:picMk id="6" creationId="{E146B766-7445-5CA2-850A-4AE0F3AF9475}"/>
          </ac:picMkLst>
        </pc:picChg>
        <pc:picChg chg="del">
          <ac:chgData name="David Coriaty" userId="b9220620-a8b4-4309-841a-a8cd439af9d0" providerId="ADAL" clId="{7DA581E6-EB44-4257-92AE-719E65D680A5}" dt="2023-03-08T15:48:51.975" v="141" actId="478"/>
          <ac:picMkLst>
            <pc:docMk/>
            <pc:sldMk cId="1746765535" sldId="280"/>
            <ac:picMk id="7" creationId="{EA063D15-FA4C-B7D0-A1AB-ABB70148DB59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6:57.002" v="471" actId="20577"/>
        <pc:sldMkLst>
          <pc:docMk/>
          <pc:sldMk cId="3772612613" sldId="287"/>
        </pc:sldMkLst>
        <pc:spChg chg="add mod">
          <ac:chgData name="David Coriaty" userId="b9220620-a8b4-4309-841a-a8cd439af9d0" providerId="ADAL" clId="{7DA581E6-EB44-4257-92AE-719E65D680A5}" dt="2023-03-08T15:47:05.095" v="90"/>
          <ac:spMkLst>
            <pc:docMk/>
            <pc:sldMk cId="3772612613" sldId="287"/>
            <ac:spMk id="2" creationId="{C9F87369-4F82-C75C-9542-1BF6BF3C4D48}"/>
          </ac:spMkLst>
        </pc:spChg>
        <pc:spChg chg="del">
          <ac:chgData name="David Coriaty" userId="b9220620-a8b4-4309-841a-a8cd439af9d0" providerId="ADAL" clId="{7DA581E6-EB44-4257-92AE-719E65D680A5}" dt="2023-03-08T15:47:04.864" v="89" actId="478"/>
          <ac:spMkLst>
            <pc:docMk/>
            <pc:sldMk cId="3772612613" sldId="287"/>
            <ac:spMk id="4" creationId="{3241E11A-4176-42E7-EF32-32ACE327A604}"/>
          </ac:spMkLst>
        </pc:spChg>
        <pc:spChg chg="mod">
          <ac:chgData name="David Coriaty" userId="b9220620-a8b4-4309-841a-a8cd439af9d0" providerId="ADAL" clId="{7DA581E6-EB44-4257-92AE-719E65D680A5}" dt="2023-03-08T15:44:22.414" v="47" actId="403"/>
          <ac:spMkLst>
            <pc:docMk/>
            <pc:sldMk cId="3772612613" sldId="287"/>
            <ac:spMk id="12" creationId="{9156127C-64B0-0689-7141-3512F4A39E6E}"/>
          </ac:spMkLst>
        </pc:spChg>
        <pc:spChg chg="mod">
          <ac:chgData name="David Coriaty" userId="b9220620-a8b4-4309-841a-a8cd439af9d0" providerId="ADAL" clId="{7DA581E6-EB44-4257-92AE-719E65D680A5}" dt="2023-03-08T16:06:57.002" v="471" actId="20577"/>
          <ac:spMkLst>
            <pc:docMk/>
            <pc:sldMk cId="3772612613" sldId="287"/>
            <ac:spMk id="13" creationId="{EF9EB74F-F028-FAB0-DB3F-C79FA7B77876}"/>
          </ac:spMkLst>
        </pc:spChg>
        <pc:picChg chg="mod">
          <ac:chgData name="David Coriaty" userId="b9220620-a8b4-4309-841a-a8cd439af9d0" providerId="ADAL" clId="{7DA581E6-EB44-4257-92AE-719E65D680A5}" dt="2023-03-08T15:44:27.627" v="49" actId="1076"/>
          <ac:picMkLst>
            <pc:docMk/>
            <pc:sldMk cId="3772612613" sldId="287"/>
            <ac:picMk id="3" creationId="{A3FED658-06F0-8349-BA3F-144369F3F74E}"/>
          </ac:picMkLst>
        </pc:picChg>
        <pc:picChg chg="mod">
          <ac:chgData name="David Coriaty" userId="b9220620-a8b4-4309-841a-a8cd439af9d0" providerId="ADAL" clId="{7DA581E6-EB44-4257-92AE-719E65D680A5}" dt="2023-03-08T15:59:54.018" v="346" actId="1076"/>
          <ac:picMkLst>
            <pc:docMk/>
            <pc:sldMk cId="3772612613" sldId="287"/>
            <ac:picMk id="11" creationId="{40E6A0A0-6CE5-2D20-A76E-3F83EF1F874D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6:09.329" v="466" actId="14100"/>
        <pc:sldMkLst>
          <pc:docMk/>
          <pc:sldMk cId="884246744" sldId="288"/>
        </pc:sldMkLst>
        <pc:spChg chg="mod">
          <ac:chgData name="David Coriaty" userId="b9220620-a8b4-4309-841a-a8cd439af9d0" providerId="ADAL" clId="{7DA581E6-EB44-4257-92AE-719E65D680A5}" dt="2023-03-08T15:44:08.959" v="41" actId="403"/>
          <ac:spMkLst>
            <pc:docMk/>
            <pc:sldMk cId="884246744" sldId="288"/>
            <ac:spMk id="3" creationId="{8D4D34B4-0A91-F800-592B-86AF71685645}"/>
          </ac:spMkLst>
        </pc:spChg>
        <pc:spChg chg="del">
          <ac:chgData name="David Coriaty" userId="b9220620-a8b4-4309-841a-a8cd439af9d0" providerId="ADAL" clId="{7DA581E6-EB44-4257-92AE-719E65D680A5}" dt="2023-03-08T15:47:07.862" v="91" actId="478"/>
          <ac:spMkLst>
            <pc:docMk/>
            <pc:sldMk cId="884246744" sldId="288"/>
            <ac:spMk id="4" creationId="{18E7FE0B-0B34-DC15-B291-58CC3E3E8AD9}"/>
          </ac:spMkLst>
        </pc:spChg>
        <pc:spChg chg="add mod">
          <ac:chgData name="David Coriaty" userId="b9220620-a8b4-4309-841a-a8cd439af9d0" providerId="ADAL" clId="{7DA581E6-EB44-4257-92AE-719E65D680A5}" dt="2023-03-08T15:47:08.069" v="92"/>
          <ac:spMkLst>
            <pc:docMk/>
            <pc:sldMk cId="884246744" sldId="288"/>
            <ac:spMk id="5" creationId="{D5FA5E28-3E56-B24A-8BA4-D4FAC85E765B}"/>
          </ac:spMkLst>
        </pc:spChg>
        <pc:spChg chg="mod">
          <ac:chgData name="David Coriaty" userId="b9220620-a8b4-4309-841a-a8cd439af9d0" providerId="ADAL" clId="{7DA581E6-EB44-4257-92AE-719E65D680A5}" dt="2023-03-08T16:06:09.329" v="466" actId="14100"/>
          <ac:spMkLst>
            <pc:docMk/>
            <pc:sldMk cId="884246744" sldId="288"/>
            <ac:spMk id="6" creationId="{DB32A1BF-3B58-1FF1-CF55-AD4A7C8B6BD7}"/>
          </ac:spMkLst>
        </pc:spChg>
        <pc:picChg chg="mod">
          <ac:chgData name="David Coriaty" userId="b9220620-a8b4-4309-841a-a8cd439af9d0" providerId="ADAL" clId="{7DA581E6-EB44-4257-92AE-719E65D680A5}" dt="2023-03-08T15:42:00.290" v="11" actId="1582"/>
          <ac:picMkLst>
            <pc:docMk/>
            <pc:sldMk cId="884246744" sldId="288"/>
            <ac:picMk id="2" creationId="{C5CA7DA7-1240-5EEC-3ECC-83E36A163920}"/>
          </ac:picMkLst>
        </pc:picChg>
        <pc:picChg chg="mod">
          <ac:chgData name="David Coriaty" userId="b9220620-a8b4-4309-841a-a8cd439af9d0" providerId="ADAL" clId="{7DA581E6-EB44-4257-92AE-719E65D680A5}" dt="2023-03-08T15:44:15.730" v="44" actId="1076"/>
          <ac:picMkLst>
            <pc:docMk/>
            <pc:sldMk cId="884246744" sldId="288"/>
            <ac:picMk id="8" creationId="{9E7A170F-5957-0612-CC47-B462525E5A5E}"/>
          </ac:picMkLst>
        </pc:picChg>
        <pc:picChg chg="mod">
          <ac:chgData name="David Coriaty" userId="b9220620-a8b4-4309-841a-a8cd439af9d0" providerId="ADAL" clId="{7DA581E6-EB44-4257-92AE-719E65D680A5}" dt="2023-03-08T15:44:17.550" v="45" actId="1076"/>
          <ac:picMkLst>
            <pc:docMk/>
            <pc:sldMk cId="884246744" sldId="288"/>
            <ac:picMk id="9" creationId="{9A794091-5BA6-702B-766A-1E741A03FFE9}"/>
          </ac:picMkLst>
        </pc:picChg>
        <pc:picChg chg="mod">
          <ac:chgData name="David Coriaty" userId="b9220620-a8b4-4309-841a-a8cd439af9d0" providerId="ADAL" clId="{7DA581E6-EB44-4257-92AE-719E65D680A5}" dt="2023-03-08T15:40:19.733" v="5" actId="1035"/>
          <ac:picMkLst>
            <pc:docMk/>
            <pc:sldMk cId="884246744" sldId="288"/>
            <ac:picMk id="10" creationId="{9167A7B5-6776-F9BA-45BD-8E63576A5E00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8:16.317" v="478" actId="20577"/>
        <pc:sldMkLst>
          <pc:docMk/>
          <pc:sldMk cId="4020164810" sldId="290"/>
        </pc:sldMkLst>
        <pc:spChg chg="add mod">
          <ac:chgData name="David Coriaty" userId="b9220620-a8b4-4309-841a-a8cd439af9d0" providerId="ADAL" clId="{7DA581E6-EB44-4257-92AE-719E65D680A5}" dt="2023-03-08T15:47:37.909" v="105"/>
          <ac:spMkLst>
            <pc:docMk/>
            <pc:sldMk cId="4020164810" sldId="290"/>
            <ac:spMk id="2" creationId="{7656C716-BDAE-71BF-EB3E-A5289B23948F}"/>
          </ac:spMkLst>
        </pc:spChg>
        <pc:spChg chg="del">
          <ac:chgData name="David Coriaty" userId="b9220620-a8b4-4309-841a-a8cd439af9d0" providerId="ADAL" clId="{7DA581E6-EB44-4257-92AE-719E65D680A5}" dt="2023-03-08T15:47:37.689" v="104" actId="478"/>
          <ac:spMkLst>
            <pc:docMk/>
            <pc:sldMk cId="4020164810" sldId="290"/>
            <ac:spMk id="4" creationId="{3241E11A-4176-42E7-EF32-32ACE327A604}"/>
          </ac:spMkLst>
        </pc:spChg>
        <pc:spChg chg="mod">
          <ac:chgData name="David Coriaty" userId="b9220620-a8b4-4309-841a-a8cd439af9d0" providerId="ADAL" clId="{7DA581E6-EB44-4257-92AE-719E65D680A5}" dt="2023-03-08T15:53:07.901" v="212" actId="403"/>
          <ac:spMkLst>
            <pc:docMk/>
            <pc:sldMk cId="4020164810" sldId="290"/>
            <ac:spMk id="6" creationId="{E8CA412F-55B1-B719-9A4E-1A9B8A976F97}"/>
          </ac:spMkLst>
        </pc:spChg>
        <pc:spChg chg="mod">
          <ac:chgData name="David Coriaty" userId="b9220620-a8b4-4309-841a-a8cd439af9d0" providerId="ADAL" clId="{7DA581E6-EB44-4257-92AE-719E65D680A5}" dt="2023-03-08T16:08:16.317" v="478" actId="20577"/>
          <ac:spMkLst>
            <pc:docMk/>
            <pc:sldMk cId="4020164810" sldId="290"/>
            <ac:spMk id="12" creationId="{9156127C-64B0-0689-7141-3512F4A39E6E}"/>
          </ac:spMkLst>
        </pc:spChg>
        <pc:graphicFrameChg chg="modGraphic">
          <ac:chgData name="David Coriaty" userId="b9220620-a8b4-4309-841a-a8cd439af9d0" providerId="ADAL" clId="{7DA581E6-EB44-4257-92AE-719E65D680A5}" dt="2023-03-08T15:53:19.835" v="218" actId="14100"/>
          <ac:graphicFrameMkLst>
            <pc:docMk/>
            <pc:sldMk cId="4020164810" sldId="290"/>
            <ac:graphicFrameMk id="7" creationId="{BCB85EB0-CEFC-09A0-7F76-981D53232AC2}"/>
          </ac:graphicFrameMkLst>
        </pc:graphicFrameChg>
        <pc:picChg chg="mod">
          <ac:chgData name="David Coriaty" userId="b9220620-a8b4-4309-841a-a8cd439af9d0" providerId="ADAL" clId="{7DA581E6-EB44-4257-92AE-719E65D680A5}" dt="2023-03-08T15:53:26.084" v="221" actId="14100"/>
          <ac:picMkLst>
            <pc:docMk/>
            <pc:sldMk cId="4020164810" sldId="290"/>
            <ac:picMk id="9" creationId="{A8163A47-3682-B753-BAB7-5BDDF8ADA5FC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8:30.337" v="482" actId="20577"/>
        <pc:sldMkLst>
          <pc:docMk/>
          <pc:sldMk cId="862593489" sldId="292"/>
        </pc:sldMkLst>
        <pc:spChg chg="add mod">
          <ac:chgData name="David Coriaty" userId="b9220620-a8b4-4309-841a-a8cd439af9d0" providerId="ADAL" clId="{7DA581E6-EB44-4257-92AE-719E65D680A5}" dt="2023-03-08T15:47:41.378" v="107"/>
          <ac:spMkLst>
            <pc:docMk/>
            <pc:sldMk cId="862593489" sldId="292"/>
            <ac:spMk id="2" creationId="{87C4C44F-36DB-2092-5AA7-7CF637EB85A3}"/>
          </ac:spMkLst>
        </pc:spChg>
        <pc:spChg chg="mod">
          <ac:chgData name="David Coriaty" userId="b9220620-a8b4-4309-841a-a8cd439af9d0" providerId="ADAL" clId="{7DA581E6-EB44-4257-92AE-719E65D680A5}" dt="2023-03-08T15:53:40.038" v="223" actId="403"/>
          <ac:spMkLst>
            <pc:docMk/>
            <pc:sldMk cId="862593489" sldId="292"/>
            <ac:spMk id="3" creationId="{36B8ADC4-C8F5-0783-3249-87C357658000}"/>
          </ac:spMkLst>
        </pc:spChg>
        <pc:spChg chg="del">
          <ac:chgData name="David Coriaty" userId="b9220620-a8b4-4309-841a-a8cd439af9d0" providerId="ADAL" clId="{7DA581E6-EB44-4257-92AE-719E65D680A5}" dt="2023-03-08T15:47:41.190" v="106" actId="478"/>
          <ac:spMkLst>
            <pc:docMk/>
            <pc:sldMk cId="862593489" sldId="292"/>
            <ac:spMk id="4" creationId="{E65DD451-CCBE-5318-D0A6-44004828002C}"/>
          </ac:spMkLst>
        </pc:spChg>
        <pc:spChg chg="mod">
          <ac:chgData name="David Coriaty" userId="b9220620-a8b4-4309-841a-a8cd439af9d0" providerId="ADAL" clId="{7DA581E6-EB44-4257-92AE-719E65D680A5}" dt="2023-03-08T16:08:30.337" v="482" actId="20577"/>
          <ac:spMkLst>
            <pc:docMk/>
            <pc:sldMk cId="862593489" sldId="292"/>
            <ac:spMk id="6" creationId="{43721A64-BBAB-2718-D4E3-17B5BEE8C51A}"/>
          </ac:spMkLst>
        </pc:spChg>
        <pc:picChg chg="mod">
          <ac:chgData name="David Coriaty" userId="b9220620-a8b4-4309-841a-a8cd439af9d0" providerId="ADAL" clId="{7DA581E6-EB44-4257-92AE-719E65D680A5}" dt="2023-03-08T15:54:52.717" v="225" actId="1076"/>
          <ac:picMkLst>
            <pc:docMk/>
            <pc:sldMk cId="862593489" sldId="292"/>
            <ac:picMk id="3076" creationId="{40AE758E-39FB-BF1F-FAC7-678657B40179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2:21.258" v="397" actId="403"/>
        <pc:sldMkLst>
          <pc:docMk/>
          <pc:sldMk cId="994666370" sldId="293"/>
        </pc:sldMkLst>
        <pc:spChg chg="add mod">
          <ac:chgData name="David Coriaty" userId="b9220620-a8b4-4309-841a-a8cd439af9d0" providerId="ADAL" clId="{7DA581E6-EB44-4257-92AE-719E65D680A5}" dt="2023-03-08T15:48:14.685" v="126"/>
          <ac:spMkLst>
            <pc:docMk/>
            <pc:sldMk cId="994666370" sldId="293"/>
            <ac:spMk id="2" creationId="{E34AB4BF-959D-1D80-C0A6-82E45961DFB6}"/>
          </ac:spMkLst>
        </pc:spChg>
        <pc:spChg chg="mod">
          <ac:chgData name="David Coriaty" userId="b9220620-a8b4-4309-841a-a8cd439af9d0" providerId="ADAL" clId="{7DA581E6-EB44-4257-92AE-719E65D680A5}" dt="2023-03-08T16:01:57.045" v="383" actId="403"/>
          <ac:spMkLst>
            <pc:docMk/>
            <pc:sldMk cId="994666370" sldId="293"/>
            <ac:spMk id="3" creationId="{E97CC21A-DCCC-C2A1-D2E7-68D01EF18C11}"/>
          </ac:spMkLst>
        </pc:spChg>
        <pc:spChg chg="del">
          <ac:chgData name="David Coriaty" userId="b9220620-a8b4-4309-841a-a8cd439af9d0" providerId="ADAL" clId="{7DA581E6-EB44-4257-92AE-719E65D680A5}" dt="2023-03-08T15:48:14.530" v="125" actId="478"/>
          <ac:spMkLst>
            <pc:docMk/>
            <pc:sldMk cId="994666370" sldId="293"/>
            <ac:spMk id="4" creationId="{42319A3D-7DBB-D0BD-A94C-579EF81E386D}"/>
          </ac:spMkLst>
        </pc:spChg>
        <pc:spChg chg="mod">
          <ac:chgData name="David Coriaty" userId="b9220620-a8b4-4309-841a-a8cd439af9d0" providerId="ADAL" clId="{7DA581E6-EB44-4257-92AE-719E65D680A5}" dt="2023-03-08T16:02:21.258" v="397" actId="403"/>
          <ac:spMkLst>
            <pc:docMk/>
            <pc:sldMk cId="994666370" sldId="293"/>
            <ac:spMk id="6" creationId="{58CC51EE-6566-EF70-254A-015365A5BEA9}"/>
          </ac:spMkLst>
        </pc:spChg>
        <pc:picChg chg="mod">
          <ac:chgData name="David Coriaty" userId="b9220620-a8b4-4309-841a-a8cd439af9d0" providerId="ADAL" clId="{7DA581E6-EB44-4257-92AE-719E65D680A5}" dt="2023-03-08T16:02:18.380" v="396" actId="14100"/>
          <ac:picMkLst>
            <pc:docMk/>
            <pc:sldMk cId="994666370" sldId="293"/>
            <ac:picMk id="8" creationId="{3F595154-5A0E-3D9D-595E-65C8BF898261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5:47:20.606" v="101"/>
        <pc:sldMkLst>
          <pc:docMk/>
          <pc:sldMk cId="860643267" sldId="295"/>
        </pc:sldMkLst>
        <pc:spChg chg="del">
          <ac:chgData name="David Coriaty" userId="b9220620-a8b4-4309-841a-a8cd439af9d0" providerId="ADAL" clId="{7DA581E6-EB44-4257-92AE-719E65D680A5}" dt="2023-03-08T15:47:20.388" v="100" actId="478"/>
          <ac:spMkLst>
            <pc:docMk/>
            <pc:sldMk cId="860643267" sldId="295"/>
            <ac:spMk id="2" creationId="{A5AE3E26-E39C-EC8A-7BB5-C2E737E9EB98}"/>
          </ac:spMkLst>
        </pc:spChg>
        <pc:spChg chg="add mod">
          <ac:chgData name="David Coriaty" userId="b9220620-a8b4-4309-841a-a8cd439af9d0" providerId="ADAL" clId="{7DA581E6-EB44-4257-92AE-719E65D680A5}" dt="2023-03-08T15:47:20.606" v="101"/>
          <ac:spMkLst>
            <pc:docMk/>
            <pc:sldMk cId="860643267" sldId="295"/>
            <ac:spMk id="4" creationId="{87598D31-FD3E-7C8E-E40E-2D68587FEBAD}"/>
          </ac:spMkLst>
        </pc:spChg>
        <pc:spChg chg="mod">
          <ac:chgData name="David Coriaty" userId="b9220620-a8b4-4309-841a-a8cd439af9d0" providerId="ADAL" clId="{7DA581E6-EB44-4257-92AE-719E65D680A5}" dt="2023-03-08T15:42:47.335" v="21" actId="403"/>
          <ac:spMkLst>
            <pc:docMk/>
            <pc:sldMk cId="860643267" sldId="295"/>
            <ac:spMk id="6" creationId="{C8040027-73D7-1229-9B21-6112E7A6BEA3}"/>
          </ac:spMkLst>
        </pc:spChg>
        <pc:spChg chg="mod">
          <ac:chgData name="David Coriaty" userId="b9220620-a8b4-4309-841a-a8cd439af9d0" providerId="ADAL" clId="{7DA581E6-EB44-4257-92AE-719E65D680A5}" dt="2023-03-08T15:42:47.335" v="21" actId="403"/>
          <ac:spMkLst>
            <pc:docMk/>
            <pc:sldMk cId="860643267" sldId="295"/>
            <ac:spMk id="7" creationId="{E7AAC044-669A-4121-879B-AF2D74C0904A}"/>
          </ac:spMkLst>
        </pc:spChg>
        <pc:spChg chg="mod">
          <ac:chgData name="David Coriaty" userId="b9220620-a8b4-4309-841a-a8cd439af9d0" providerId="ADAL" clId="{7DA581E6-EB44-4257-92AE-719E65D680A5}" dt="2023-03-08T15:42:47.335" v="21" actId="403"/>
          <ac:spMkLst>
            <pc:docMk/>
            <pc:sldMk cId="860643267" sldId="295"/>
            <ac:spMk id="8" creationId="{4176D0EC-D46D-9D4D-B3AD-02DC8B2E3326}"/>
          </ac:spMkLst>
        </pc:spChg>
        <pc:picChg chg="add mod ord">
          <ac:chgData name="David Coriaty" userId="b9220620-a8b4-4309-841a-a8cd439af9d0" providerId="ADAL" clId="{7DA581E6-EB44-4257-92AE-719E65D680A5}" dt="2023-03-08T15:43:02.071" v="25" actId="167"/>
          <ac:picMkLst>
            <pc:docMk/>
            <pc:sldMk cId="860643267" sldId="295"/>
            <ac:picMk id="3" creationId="{F38E5232-0A97-7CC9-E5D1-F16342091EAA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5:55.251" v="452" actId="114"/>
        <pc:sldMkLst>
          <pc:docMk/>
          <pc:sldMk cId="1811269696" sldId="296"/>
        </pc:sldMkLst>
        <pc:spChg chg="add del mod">
          <ac:chgData name="David Coriaty" userId="b9220620-a8b4-4309-841a-a8cd439af9d0" providerId="ADAL" clId="{7DA581E6-EB44-4257-92AE-719E65D680A5}" dt="2023-03-08T15:47:13.119" v="95"/>
          <ac:spMkLst>
            <pc:docMk/>
            <pc:sldMk cId="1811269696" sldId="296"/>
            <ac:spMk id="2" creationId="{B911FF23-4954-A930-95ED-627FD54CB74A}"/>
          </ac:spMkLst>
        </pc:spChg>
        <pc:spChg chg="add mod">
          <ac:chgData name="David Coriaty" userId="b9220620-a8b4-4309-841a-a8cd439af9d0" providerId="ADAL" clId="{7DA581E6-EB44-4257-92AE-719E65D680A5}" dt="2023-03-08T15:47:13.670" v="97"/>
          <ac:spMkLst>
            <pc:docMk/>
            <pc:sldMk cId="1811269696" sldId="296"/>
            <ac:spMk id="3" creationId="{AB5B1E4F-1AAE-3259-9E12-B8A58839C54C}"/>
          </ac:spMkLst>
        </pc:spChg>
        <pc:spChg chg="del">
          <ac:chgData name="David Coriaty" userId="b9220620-a8b4-4309-841a-a8cd439af9d0" providerId="ADAL" clId="{7DA581E6-EB44-4257-92AE-719E65D680A5}" dt="2023-03-08T15:47:13.351" v="96" actId="478"/>
          <ac:spMkLst>
            <pc:docMk/>
            <pc:sldMk cId="1811269696" sldId="296"/>
            <ac:spMk id="4" creationId="{3241E11A-4176-42E7-EF32-32ACE327A604}"/>
          </ac:spMkLst>
        </pc:spChg>
        <pc:spChg chg="mod">
          <ac:chgData name="David Coriaty" userId="b9220620-a8b4-4309-841a-a8cd439af9d0" providerId="ADAL" clId="{7DA581E6-EB44-4257-92AE-719E65D680A5}" dt="2023-03-08T15:43:55.269" v="36" actId="403"/>
          <ac:spMkLst>
            <pc:docMk/>
            <pc:sldMk cId="1811269696" sldId="296"/>
            <ac:spMk id="12" creationId="{9156127C-64B0-0689-7141-3512F4A39E6E}"/>
          </ac:spMkLst>
        </pc:spChg>
        <pc:spChg chg="mod">
          <ac:chgData name="David Coriaty" userId="b9220620-a8b4-4309-841a-a8cd439af9d0" providerId="ADAL" clId="{7DA581E6-EB44-4257-92AE-719E65D680A5}" dt="2023-03-08T16:05:50.954" v="450" actId="20577"/>
          <ac:spMkLst>
            <pc:docMk/>
            <pc:sldMk cId="1811269696" sldId="296"/>
            <ac:spMk id="19" creationId="{1D5ABC21-C391-609E-BCE2-EEBB485BF7AD}"/>
          </ac:spMkLst>
        </pc:spChg>
        <pc:spChg chg="mod">
          <ac:chgData name="David Coriaty" userId="b9220620-a8b4-4309-841a-a8cd439af9d0" providerId="ADAL" clId="{7DA581E6-EB44-4257-92AE-719E65D680A5}" dt="2023-03-08T16:05:55.251" v="452" actId="114"/>
          <ac:spMkLst>
            <pc:docMk/>
            <pc:sldMk cId="1811269696" sldId="296"/>
            <ac:spMk id="21" creationId="{1B178DE5-FC19-4010-0228-25873733C76D}"/>
          </ac:spMkLst>
        </pc:spChg>
        <pc:picChg chg="mod">
          <ac:chgData name="David Coriaty" userId="b9220620-a8b4-4309-841a-a8cd439af9d0" providerId="ADAL" clId="{7DA581E6-EB44-4257-92AE-719E65D680A5}" dt="2023-03-08T15:51:29.451" v="202" actId="1076"/>
          <ac:picMkLst>
            <pc:docMk/>
            <pc:sldMk cId="1811269696" sldId="296"/>
            <ac:picMk id="8" creationId="{71FC6112-1B04-2693-0BF4-7B55FC402117}"/>
          </ac:picMkLst>
        </pc:picChg>
        <pc:picChg chg="mod">
          <ac:chgData name="David Coriaty" userId="b9220620-a8b4-4309-841a-a8cd439af9d0" providerId="ADAL" clId="{7DA581E6-EB44-4257-92AE-719E65D680A5}" dt="2023-03-08T15:51:28.006" v="201" actId="1582"/>
          <ac:picMkLst>
            <pc:docMk/>
            <pc:sldMk cId="1811269696" sldId="296"/>
            <ac:picMk id="9" creationId="{602332A7-81C8-841E-88B4-2440DDA12DAF}"/>
          </ac:picMkLst>
        </pc:picChg>
        <pc:picChg chg="mod">
          <ac:chgData name="David Coriaty" userId="b9220620-a8b4-4309-841a-a8cd439af9d0" providerId="ADAL" clId="{7DA581E6-EB44-4257-92AE-719E65D680A5}" dt="2023-03-08T15:51:33.023" v="203" actId="1076"/>
          <ac:picMkLst>
            <pc:docMk/>
            <pc:sldMk cId="1811269696" sldId="296"/>
            <ac:picMk id="11" creationId="{A500DE24-51AB-C5FF-E375-3FD2731C6CCA}"/>
          </ac:picMkLst>
        </pc:picChg>
        <pc:picChg chg="mod">
          <ac:chgData name="David Coriaty" userId="b9220620-a8b4-4309-841a-a8cd439af9d0" providerId="ADAL" clId="{7DA581E6-EB44-4257-92AE-719E65D680A5}" dt="2023-03-08T15:51:28.006" v="201" actId="1582"/>
          <ac:picMkLst>
            <pc:docMk/>
            <pc:sldMk cId="1811269696" sldId="296"/>
            <ac:picMk id="14" creationId="{12EBDA05-646E-CC73-33A4-9F9D0493B79D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8:08.839" v="477" actId="20577"/>
        <pc:sldMkLst>
          <pc:docMk/>
          <pc:sldMk cId="3330577719" sldId="299"/>
        </pc:sldMkLst>
        <pc:spChg chg="add mod">
          <ac:chgData name="David Coriaty" userId="b9220620-a8b4-4309-841a-a8cd439af9d0" providerId="ADAL" clId="{7DA581E6-EB44-4257-92AE-719E65D680A5}" dt="2023-03-08T15:47:34.481" v="103"/>
          <ac:spMkLst>
            <pc:docMk/>
            <pc:sldMk cId="3330577719" sldId="299"/>
            <ac:spMk id="2" creationId="{B6E1498E-384E-4A28-4D15-C1314BE2B63F}"/>
          </ac:spMkLst>
        </pc:spChg>
        <pc:spChg chg="del">
          <ac:chgData name="David Coriaty" userId="b9220620-a8b4-4309-841a-a8cd439af9d0" providerId="ADAL" clId="{7DA581E6-EB44-4257-92AE-719E65D680A5}" dt="2023-03-08T15:47:34.208" v="102" actId="478"/>
          <ac:spMkLst>
            <pc:docMk/>
            <pc:sldMk cId="3330577719" sldId="299"/>
            <ac:spMk id="4" creationId="{3241E11A-4176-42E7-EF32-32ACE327A604}"/>
          </ac:spMkLst>
        </pc:spChg>
        <pc:spChg chg="mod">
          <ac:chgData name="David Coriaty" userId="b9220620-a8b4-4309-841a-a8cd439af9d0" providerId="ADAL" clId="{7DA581E6-EB44-4257-92AE-719E65D680A5}" dt="2023-03-08T16:08:01.763" v="476" actId="403"/>
          <ac:spMkLst>
            <pc:docMk/>
            <pc:sldMk cId="3330577719" sldId="299"/>
            <ac:spMk id="12" creationId="{9156127C-64B0-0689-7141-3512F4A39E6E}"/>
          </ac:spMkLst>
        </pc:spChg>
        <pc:spChg chg="mod">
          <ac:chgData name="David Coriaty" userId="b9220620-a8b4-4309-841a-a8cd439af9d0" providerId="ADAL" clId="{7DA581E6-EB44-4257-92AE-719E65D680A5}" dt="2023-03-08T16:08:08.839" v="477" actId="20577"/>
          <ac:spMkLst>
            <pc:docMk/>
            <pc:sldMk cId="3330577719" sldId="299"/>
            <ac:spMk id="17" creationId="{A71D7BCA-2575-DA4D-6162-216A6584F6BD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5:55:53.607" v="255" actId="12"/>
        <pc:sldMkLst>
          <pc:docMk/>
          <pc:sldMk cId="4144684960" sldId="300"/>
        </pc:sldMkLst>
        <pc:spChg chg="add mod">
          <ac:chgData name="David Coriaty" userId="b9220620-a8b4-4309-841a-a8cd439af9d0" providerId="ADAL" clId="{7DA581E6-EB44-4257-92AE-719E65D680A5}" dt="2023-03-08T15:47:48.260" v="110" actId="1076"/>
          <ac:spMkLst>
            <pc:docMk/>
            <pc:sldMk cId="4144684960" sldId="300"/>
            <ac:spMk id="2" creationId="{0DCF4B7A-A1FF-F292-33E5-F9AF3767A0A8}"/>
          </ac:spMkLst>
        </pc:spChg>
        <pc:spChg chg="del">
          <ac:chgData name="David Coriaty" userId="b9220620-a8b4-4309-841a-a8cd439af9d0" providerId="ADAL" clId="{7DA581E6-EB44-4257-92AE-719E65D680A5}" dt="2023-03-08T15:47:45.908" v="108" actId="478"/>
          <ac:spMkLst>
            <pc:docMk/>
            <pc:sldMk cId="4144684960" sldId="300"/>
            <ac:spMk id="4" creationId="{3241E11A-4176-42E7-EF32-32ACE327A604}"/>
          </ac:spMkLst>
        </pc:spChg>
        <pc:spChg chg="mod">
          <ac:chgData name="David Coriaty" userId="b9220620-a8b4-4309-841a-a8cd439af9d0" providerId="ADAL" clId="{7DA581E6-EB44-4257-92AE-719E65D680A5}" dt="2023-03-08T15:55:47.574" v="253" actId="403"/>
          <ac:spMkLst>
            <pc:docMk/>
            <pc:sldMk cId="4144684960" sldId="300"/>
            <ac:spMk id="12" creationId="{9156127C-64B0-0689-7141-3512F4A39E6E}"/>
          </ac:spMkLst>
        </pc:spChg>
        <pc:spChg chg="mod">
          <ac:chgData name="David Coriaty" userId="b9220620-a8b4-4309-841a-a8cd439af9d0" providerId="ADAL" clId="{7DA581E6-EB44-4257-92AE-719E65D680A5}" dt="2023-03-08T15:55:53.607" v="255" actId="12"/>
          <ac:spMkLst>
            <pc:docMk/>
            <pc:sldMk cId="4144684960" sldId="300"/>
            <ac:spMk id="17" creationId="{A71D7BCA-2575-DA4D-6162-216A6584F6BD}"/>
          </ac:spMkLst>
        </pc:spChg>
        <pc:picChg chg="mod">
          <ac:chgData name="David Coriaty" userId="b9220620-a8b4-4309-841a-a8cd439af9d0" providerId="ADAL" clId="{7DA581E6-EB44-4257-92AE-719E65D680A5}" dt="2023-03-08T15:52:45.464" v="208" actId="14100"/>
          <ac:picMkLst>
            <pc:docMk/>
            <pc:sldMk cId="4144684960" sldId="300"/>
            <ac:picMk id="1026" creationId="{F4074315-38B8-ED9F-FEAD-BCE99382C53B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5:56:22.643" v="268" actId="1076"/>
        <pc:sldMkLst>
          <pc:docMk/>
          <pc:sldMk cId="2132530220" sldId="301"/>
        </pc:sldMkLst>
        <pc:spChg chg="add mod">
          <ac:chgData name="David Coriaty" userId="b9220620-a8b4-4309-841a-a8cd439af9d0" providerId="ADAL" clId="{7DA581E6-EB44-4257-92AE-719E65D680A5}" dt="2023-03-08T15:47:51.519" v="112"/>
          <ac:spMkLst>
            <pc:docMk/>
            <pc:sldMk cId="2132530220" sldId="301"/>
            <ac:spMk id="2" creationId="{A825B052-A51B-86B2-CEB1-FD6641A23B8D}"/>
          </ac:spMkLst>
        </pc:spChg>
        <pc:spChg chg="del">
          <ac:chgData name="David Coriaty" userId="b9220620-a8b4-4309-841a-a8cd439af9d0" providerId="ADAL" clId="{7DA581E6-EB44-4257-92AE-719E65D680A5}" dt="2023-03-08T15:47:51.312" v="111" actId="478"/>
          <ac:spMkLst>
            <pc:docMk/>
            <pc:sldMk cId="2132530220" sldId="301"/>
            <ac:spMk id="6" creationId="{C8133831-15D8-7FC1-4BCE-EE08DF23D239}"/>
          </ac:spMkLst>
        </pc:spChg>
        <pc:spChg chg="mod">
          <ac:chgData name="David Coriaty" userId="b9220620-a8b4-4309-841a-a8cd439af9d0" providerId="ADAL" clId="{7DA581E6-EB44-4257-92AE-719E65D680A5}" dt="2023-03-08T15:56:08.474" v="260" actId="403"/>
          <ac:spMkLst>
            <pc:docMk/>
            <pc:sldMk cId="2132530220" sldId="301"/>
            <ac:spMk id="8" creationId="{D9F58AA5-6760-E4E4-1293-181E684B441A}"/>
          </ac:spMkLst>
        </pc:spChg>
        <pc:spChg chg="mod">
          <ac:chgData name="David Coriaty" userId="b9220620-a8b4-4309-841a-a8cd439af9d0" providerId="ADAL" clId="{7DA581E6-EB44-4257-92AE-719E65D680A5}" dt="2023-03-08T15:56:22.643" v="268" actId="1076"/>
          <ac:spMkLst>
            <pc:docMk/>
            <pc:sldMk cId="2132530220" sldId="301"/>
            <ac:spMk id="9" creationId="{0A475275-7A3C-4846-0CCF-65C410CAAFE7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5:58:30.149" v="311" actId="12"/>
        <pc:sldMkLst>
          <pc:docMk/>
          <pc:sldMk cId="1887320931" sldId="302"/>
        </pc:sldMkLst>
        <pc:spChg chg="add mod">
          <ac:chgData name="David Coriaty" userId="b9220620-a8b4-4309-841a-a8cd439af9d0" providerId="ADAL" clId="{7DA581E6-EB44-4257-92AE-719E65D680A5}" dt="2023-03-08T15:48:01.371" v="118"/>
          <ac:spMkLst>
            <pc:docMk/>
            <pc:sldMk cId="1887320931" sldId="302"/>
            <ac:spMk id="2" creationId="{6DD3E110-924B-C661-86F4-ECFD8217DF52}"/>
          </ac:spMkLst>
        </pc:spChg>
        <pc:spChg chg="mod">
          <ac:chgData name="David Coriaty" userId="b9220620-a8b4-4309-841a-a8cd439af9d0" providerId="ADAL" clId="{7DA581E6-EB44-4257-92AE-719E65D680A5}" dt="2023-03-08T15:58:11.833" v="298" actId="403"/>
          <ac:spMkLst>
            <pc:docMk/>
            <pc:sldMk cId="1887320931" sldId="302"/>
            <ac:spMk id="3" creationId="{CE964C79-84C5-9E66-FBCC-D5E4B190DCC2}"/>
          </ac:spMkLst>
        </pc:spChg>
        <pc:spChg chg="del">
          <ac:chgData name="David Coriaty" userId="b9220620-a8b4-4309-841a-a8cd439af9d0" providerId="ADAL" clId="{7DA581E6-EB44-4257-92AE-719E65D680A5}" dt="2023-03-08T15:48:01.168" v="117" actId="478"/>
          <ac:spMkLst>
            <pc:docMk/>
            <pc:sldMk cId="1887320931" sldId="302"/>
            <ac:spMk id="4" creationId="{BFE6249D-44C4-602C-2E49-334A42A1271E}"/>
          </ac:spMkLst>
        </pc:spChg>
        <pc:spChg chg="mod">
          <ac:chgData name="David Coriaty" userId="b9220620-a8b4-4309-841a-a8cd439af9d0" providerId="ADAL" clId="{7DA581E6-EB44-4257-92AE-719E65D680A5}" dt="2023-03-08T15:58:30.149" v="311" actId="12"/>
          <ac:spMkLst>
            <pc:docMk/>
            <pc:sldMk cId="1887320931" sldId="302"/>
            <ac:spMk id="6" creationId="{5FCB473F-C06B-F694-6B74-337D1123EEC3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5:59:04.011" v="331" actId="1036"/>
        <pc:sldMkLst>
          <pc:docMk/>
          <pc:sldMk cId="3714176632" sldId="303"/>
        </pc:sldMkLst>
        <pc:spChg chg="add mod">
          <ac:chgData name="David Coriaty" userId="b9220620-a8b4-4309-841a-a8cd439af9d0" providerId="ADAL" clId="{7DA581E6-EB44-4257-92AE-719E65D680A5}" dt="2023-03-08T15:47:54.667" v="114"/>
          <ac:spMkLst>
            <pc:docMk/>
            <pc:sldMk cId="3714176632" sldId="303"/>
            <ac:spMk id="2" creationId="{BF96EEAD-A0E3-522A-FCA9-E13A240BB0FB}"/>
          </ac:spMkLst>
        </pc:spChg>
        <pc:spChg chg="mod">
          <ac:chgData name="David Coriaty" userId="b9220620-a8b4-4309-841a-a8cd439af9d0" providerId="ADAL" clId="{7DA581E6-EB44-4257-92AE-719E65D680A5}" dt="2023-03-08T15:57:29.002" v="279" actId="403"/>
          <ac:spMkLst>
            <pc:docMk/>
            <pc:sldMk cId="3714176632" sldId="303"/>
            <ac:spMk id="3" creationId="{CE964C79-84C5-9E66-FBCC-D5E4B190DCC2}"/>
          </ac:spMkLst>
        </pc:spChg>
        <pc:spChg chg="del">
          <ac:chgData name="David Coriaty" userId="b9220620-a8b4-4309-841a-a8cd439af9d0" providerId="ADAL" clId="{7DA581E6-EB44-4257-92AE-719E65D680A5}" dt="2023-03-08T15:47:54.480" v="113" actId="478"/>
          <ac:spMkLst>
            <pc:docMk/>
            <pc:sldMk cId="3714176632" sldId="303"/>
            <ac:spMk id="4" creationId="{BFE6249D-44C4-602C-2E49-334A42A1271E}"/>
          </ac:spMkLst>
        </pc:spChg>
        <pc:spChg chg="mod">
          <ac:chgData name="David Coriaty" userId="b9220620-a8b4-4309-841a-a8cd439af9d0" providerId="ADAL" clId="{7DA581E6-EB44-4257-92AE-719E65D680A5}" dt="2023-03-08T15:58:59.869" v="328" actId="5793"/>
          <ac:spMkLst>
            <pc:docMk/>
            <pc:sldMk cId="3714176632" sldId="303"/>
            <ac:spMk id="6" creationId="{5FCB473F-C06B-F694-6B74-337D1123EEC3}"/>
          </ac:spMkLst>
        </pc:spChg>
        <pc:spChg chg="mod">
          <ac:chgData name="David Coriaty" userId="b9220620-a8b4-4309-841a-a8cd439af9d0" providerId="ADAL" clId="{7DA581E6-EB44-4257-92AE-719E65D680A5}" dt="2023-03-08T15:59:04.011" v="331" actId="1036"/>
          <ac:spMkLst>
            <pc:docMk/>
            <pc:sldMk cId="3714176632" sldId="303"/>
            <ac:spMk id="10" creationId="{24378A15-D887-730D-3573-5475D400DFBF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5:58:44.647" v="317" actId="12"/>
        <pc:sldMkLst>
          <pc:docMk/>
          <pc:sldMk cId="3258157222" sldId="304"/>
        </pc:sldMkLst>
        <pc:spChg chg="add mod">
          <ac:chgData name="David Coriaty" userId="b9220620-a8b4-4309-841a-a8cd439af9d0" providerId="ADAL" clId="{7DA581E6-EB44-4257-92AE-719E65D680A5}" dt="2023-03-08T15:47:57.919" v="116"/>
          <ac:spMkLst>
            <pc:docMk/>
            <pc:sldMk cId="3258157222" sldId="304"/>
            <ac:spMk id="2" creationId="{1E2F084C-4549-F86C-F1B4-9851513FB377}"/>
          </ac:spMkLst>
        </pc:spChg>
        <pc:spChg chg="mod">
          <ac:chgData name="David Coriaty" userId="b9220620-a8b4-4309-841a-a8cd439af9d0" providerId="ADAL" clId="{7DA581E6-EB44-4257-92AE-719E65D680A5}" dt="2023-03-08T15:57:34.535" v="281" actId="403"/>
          <ac:spMkLst>
            <pc:docMk/>
            <pc:sldMk cId="3258157222" sldId="304"/>
            <ac:spMk id="3" creationId="{CE964C79-84C5-9E66-FBCC-D5E4B190DCC2}"/>
          </ac:spMkLst>
        </pc:spChg>
        <pc:spChg chg="del">
          <ac:chgData name="David Coriaty" userId="b9220620-a8b4-4309-841a-a8cd439af9d0" providerId="ADAL" clId="{7DA581E6-EB44-4257-92AE-719E65D680A5}" dt="2023-03-08T15:47:57.747" v="115" actId="478"/>
          <ac:spMkLst>
            <pc:docMk/>
            <pc:sldMk cId="3258157222" sldId="304"/>
            <ac:spMk id="4" creationId="{BFE6249D-44C4-602C-2E49-334A42A1271E}"/>
          </ac:spMkLst>
        </pc:spChg>
        <pc:spChg chg="mod">
          <ac:chgData name="David Coriaty" userId="b9220620-a8b4-4309-841a-a8cd439af9d0" providerId="ADAL" clId="{7DA581E6-EB44-4257-92AE-719E65D680A5}" dt="2023-03-08T15:58:44.647" v="317" actId="12"/>
          <ac:spMkLst>
            <pc:docMk/>
            <pc:sldMk cId="3258157222" sldId="304"/>
            <ac:spMk id="6" creationId="{5FCB473F-C06B-F694-6B74-337D1123EEC3}"/>
          </ac:spMkLst>
        </pc:spChg>
        <pc:picChg chg="mod">
          <ac:chgData name="David Coriaty" userId="b9220620-a8b4-4309-841a-a8cd439af9d0" providerId="ADAL" clId="{7DA581E6-EB44-4257-92AE-719E65D680A5}" dt="2023-03-08T15:58:06.595" v="296" actId="1076"/>
          <ac:picMkLst>
            <pc:docMk/>
            <pc:sldMk cId="3258157222" sldId="304"/>
            <ac:picMk id="3080" creationId="{9E5BF334-7153-F876-D4D8-024D0FF7B825}"/>
          </ac:picMkLst>
        </pc:picChg>
      </pc:sldChg>
      <pc:sldChg chg="addSp delSp modSp mod">
        <pc:chgData name="David Coriaty" userId="b9220620-a8b4-4309-841a-a8cd439af9d0" providerId="ADAL" clId="{7DA581E6-EB44-4257-92AE-719E65D680A5}" dt="2023-03-08T16:00:26.109" v="357" actId="1076"/>
        <pc:sldMkLst>
          <pc:docMk/>
          <pc:sldMk cId="2714001476" sldId="305"/>
        </pc:sldMkLst>
        <pc:spChg chg="add mod">
          <ac:chgData name="David Coriaty" userId="b9220620-a8b4-4309-841a-a8cd439af9d0" providerId="ADAL" clId="{7DA581E6-EB44-4257-92AE-719E65D680A5}" dt="2023-03-08T15:48:04.664" v="120"/>
          <ac:spMkLst>
            <pc:docMk/>
            <pc:sldMk cId="2714001476" sldId="305"/>
            <ac:spMk id="2" creationId="{52F586DE-7DE4-5412-88F0-8146027D8682}"/>
          </ac:spMkLst>
        </pc:spChg>
        <pc:spChg chg="mod">
          <ac:chgData name="David Coriaty" userId="b9220620-a8b4-4309-841a-a8cd439af9d0" providerId="ADAL" clId="{7DA581E6-EB44-4257-92AE-719E65D680A5}" dt="2023-03-08T16:00:02.044" v="348" actId="403"/>
          <ac:spMkLst>
            <pc:docMk/>
            <pc:sldMk cId="2714001476" sldId="305"/>
            <ac:spMk id="3" creationId="{CE964C79-84C5-9E66-FBCC-D5E4B190DCC2}"/>
          </ac:spMkLst>
        </pc:spChg>
        <pc:spChg chg="del">
          <ac:chgData name="David Coriaty" userId="b9220620-a8b4-4309-841a-a8cd439af9d0" providerId="ADAL" clId="{7DA581E6-EB44-4257-92AE-719E65D680A5}" dt="2023-03-08T15:48:04.472" v="119" actId="478"/>
          <ac:spMkLst>
            <pc:docMk/>
            <pc:sldMk cId="2714001476" sldId="305"/>
            <ac:spMk id="4" creationId="{BFE6249D-44C4-602C-2E49-334A42A1271E}"/>
          </ac:spMkLst>
        </pc:spChg>
        <pc:spChg chg="mod">
          <ac:chgData name="David Coriaty" userId="b9220620-a8b4-4309-841a-a8cd439af9d0" providerId="ADAL" clId="{7DA581E6-EB44-4257-92AE-719E65D680A5}" dt="2023-03-08T16:00:26.109" v="357" actId="1076"/>
          <ac:spMkLst>
            <pc:docMk/>
            <pc:sldMk cId="2714001476" sldId="305"/>
            <ac:spMk id="5" creationId="{F9661F38-AB2C-87CC-864C-3766B2902EBD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5:51:44.555" v="205" actId="12"/>
        <pc:sldMkLst>
          <pc:docMk/>
          <pc:sldMk cId="191923419" sldId="306"/>
        </pc:sldMkLst>
        <pc:spChg chg="add mod">
          <ac:chgData name="David Coriaty" userId="b9220620-a8b4-4309-841a-a8cd439af9d0" providerId="ADAL" clId="{7DA581E6-EB44-4257-92AE-719E65D680A5}" dt="2023-03-08T15:47:01.051" v="88"/>
          <ac:spMkLst>
            <pc:docMk/>
            <pc:sldMk cId="191923419" sldId="306"/>
            <ac:spMk id="2" creationId="{06A1875E-A40E-E10E-9EFA-099FA9073C0D}"/>
          </ac:spMkLst>
        </pc:spChg>
        <pc:spChg chg="del">
          <ac:chgData name="David Coriaty" userId="b9220620-a8b4-4309-841a-a8cd439af9d0" providerId="ADAL" clId="{7DA581E6-EB44-4257-92AE-719E65D680A5}" dt="2023-03-08T15:47:00.801" v="87" actId="478"/>
          <ac:spMkLst>
            <pc:docMk/>
            <pc:sldMk cId="191923419" sldId="306"/>
            <ac:spMk id="4" creationId="{3241E11A-4176-42E7-EF32-32ACE327A604}"/>
          </ac:spMkLst>
        </pc:spChg>
        <pc:spChg chg="mod">
          <ac:chgData name="David Coriaty" userId="b9220620-a8b4-4309-841a-a8cd439af9d0" providerId="ADAL" clId="{7DA581E6-EB44-4257-92AE-719E65D680A5}" dt="2023-03-08T15:46:37.886" v="79" actId="403"/>
          <ac:spMkLst>
            <pc:docMk/>
            <pc:sldMk cId="191923419" sldId="306"/>
            <ac:spMk id="12" creationId="{9156127C-64B0-0689-7141-3512F4A39E6E}"/>
          </ac:spMkLst>
        </pc:spChg>
        <pc:spChg chg="mod">
          <ac:chgData name="David Coriaty" userId="b9220620-a8b4-4309-841a-a8cd439af9d0" providerId="ADAL" clId="{7DA581E6-EB44-4257-92AE-719E65D680A5}" dt="2023-03-08T15:51:41.781" v="204" actId="12"/>
          <ac:spMkLst>
            <pc:docMk/>
            <pc:sldMk cId="191923419" sldId="306"/>
            <ac:spMk id="16" creationId="{98341C9D-B522-CD3F-F2AF-74DB19DBDBFF}"/>
          </ac:spMkLst>
        </pc:spChg>
        <pc:spChg chg="mod">
          <ac:chgData name="David Coriaty" userId="b9220620-a8b4-4309-841a-a8cd439af9d0" providerId="ADAL" clId="{7DA581E6-EB44-4257-92AE-719E65D680A5}" dt="2023-03-08T15:51:44.555" v="205" actId="12"/>
          <ac:spMkLst>
            <pc:docMk/>
            <pc:sldMk cId="191923419" sldId="306"/>
            <ac:spMk id="17" creationId="{A71D7BCA-2575-DA4D-6162-216A6584F6BD}"/>
          </ac:spMkLst>
        </pc:spChg>
      </pc:sldChg>
      <pc:sldChg chg="addSp delSp modSp mod">
        <pc:chgData name="David Coriaty" userId="b9220620-a8b4-4309-841a-a8cd439af9d0" providerId="ADAL" clId="{7DA581E6-EB44-4257-92AE-719E65D680A5}" dt="2023-03-08T16:03:04.071" v="426" actId="404"/>
        <pc:sldMkLst>
          <pc:docMk/>
          <pc:sldMk cId="4219857093" sldId="308"/>
        </pc:sldMkLst>
        <pc:spChg chg="del">
          <ac:chgData name="David Coriaty" userId="b9220620-a8b4-4309-841a-a8cd439af9d0" providerId="ADAL" clId="{7DA581E6-EB44-4257-92AE-719E65D680A5}" dt="2023-03-08T15:48:18.012" v="127" actId="478"/>
          <ac:spMkLst>
            <pc:docMk/>
            <pc:sldMk cId="4219857093" sldId="308"/>
            <ac:spMk id="2" creationId="{A5AE3E26-E39C-EC8A-7BB5-C2E737E9EB98}"/>
          </ac:spMkLst>
        </pc:spChg>
        <pc:spChg chg="add mod">
          <ac:chgData name="David Coriaty" userId="b9220620-a8b4-4309-841a-a8cd439af9d0" providerId="ADAL" clId="{7DA581E6-EB44-4257-92AE-719E65D680A5}" dt="2023-03-08T15:48:18.218" v="128"/>
          <ac:spMkLst>
            <pc:docMk/>
            <pc:sldMk cId="4219857093" sldId="308"/>
            <ac:spMk id="4" creationId="{A377E59D-47D5-96EF-5165-308600BEB190}"/>
          </ac:spMkLst>
        </pc:spChg>
        <pc:spChg chg="mod">
          <ac:chgData name="David Coriaty" userId="b9220620-a8b4-4309-841a-a8cd439af9d0" providerId="ADAL" clId="{7DA581E6-EB44-4257-92AE-719E65D680A5}" dt="2023-03-08T16:03:04.071" v="426" actId="404"/>
          <ac:spMkLst>
            <pc:docMk/>
            <pc:sldMk cId="4219857093" sldId="308"/>
            <ac:spMk id="6" creationId="{C8040027-73D7-1229-9B21-6112E7A6BEA3}"/>
          </ac:spMkLst>
        </pc:spChg>
        <pc:spChg chg="mod">
          <ac:chgData name="David Coriaty" userId="b9220620-a8b4-4309-841a-a8cd439af9d0" providerId="ADAL" clId="{7DA581E6-EB44-4257-92AE-719E65D680A5}" dt="2023-03-08T16:02:35.309" v="402" actId="207"/>
          <ac:spMkLst>
            <pc:docMk/>
            <pc:sldMk cId="4219857093" sldId="308"/>
            <ac:spMk id="7" creationId="{E7AAC044-669A-4121-879B-AF2D74C0904A}"/>
          </ac:spMkLst>
        </pc:spChg>
        <pc:picChg chg="add mod ord">
          <ac:chgData name="David Coriaty" userId="b9220620-a8b4-4309-841a-a8cd439af9d0" providerId="ADAL" clId="{7DA581E6-EB44-4257-92AE-719E65D680A5}" dt="2023-03-08T15:43:07.803" v="27" actId="167"/>
          <ac:picMkLst>
            <pc:docMk/>
            <pc:sldMk cId="4219857093" sldId="308"/>
            <ac:picMk id="3" creationId="{49B898D0-AA32-BC46-7388-A10CAF5892DA}"/>
          </ac:picMkLst>
        </pc:picChg>
      </pc:sldChg>
    </pc:docChg>
  </pc:docChgLst>
  <pc:docChgLst>
    <pc:chgData name="David Coriaty" userId="b9220620-a8b4-4309-841a-a8cd439af9d0" providerId="ADAL" clId="{13CA8400-560D-4C80-B61E-99CAAFAC16F1}"/>
    <pc:docChg chg="modSld">
      <pc:chgData name="David Coriaty" userId="b9220620-a8b4-4309-841a-a8cd439af9d0" providerId="ADAL" clId="{13CA8400-560D-4C80-B61E-99CAAFAC16F1}" dt="2023-03-08T18:55:00.675" v="0" actId="1076"/>
      <pc:docMkLst>
        <pc:docMk/>
      </pc:docMkLst>
      <pc:sldChg chg="modSp mod">
        <pc:chgData name="David Coriaty" userId="b9220620-a8b4-4309-841a-a8cd439af9d0" providerId="ADAL" clId="{13CA8400-560D-4C80-B61E-99CAAFAC16F1}" dt="2023-03-08T18:55:00.675" v="0" actId="1076"/>
        <pc:sldMkLst>
          <pc:docMk/>
          <pc:sldMk cId="1887320931" sldId="302"/>
        </pc:sldMkLst>
        <pc:picChg chg="mod">
          <ac:chgData name="David Coriaty" userId="b9220620-a8b4-4309-841a-a8cd439af9d0" providerId="ADAL" clId="{13CA8400-560D-4C80-B61E-99CAAFAC16F1}" dt="2023-03-08T18:55:00.675" v="0" actId="1076"/>
          <ac:picMkLst>
            <pc:docMk/>
            <pc:sldMk cId="1887320931" sldId="302"/>
            <ac:picMk id="14" creationId="{5B94B10F-16BA-67B6-6155-0BF243DC444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675915-0FA3-F752-0912-CFA118EC22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B31E6-0442-0A1E-5D0E-8E3392E1CF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5D461-B33E-1548-B08C-A5710CF9A7BB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9930C-E54B-D724-8EE0-6928C0DA7E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85810-32A5-3E65-C6FF-CBA90CAD82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45A0F-4917-B44B-8BC7-CE5E28D5E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1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4E221-6FCE-5C40-B109-EDABC7B19D92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B0D1E-CD66-A640-8F02-EBD184E54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3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B0D1E-CD66-A640-8F02-EBD184E54E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2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B0D1E-CD66-A640-8F02-EBD184E54E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CAD3AD-2E95-E9AE-031E-536C4D813F0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275E0-5D73-C1C9-73C8-A606253B7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193" y="1368575"/>
            <a:ext cx="6083808" cy="1231106"/>
          </a:xfrm>
        </p:spPr>
        <p:txBody>
          <a:bodyPr wrap="square" lIns="228600" tIns="0" rIns="228600" bIns="0" anchor="b">
            <a:sp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02110-0FE3-8D36-A00A-EF1C2DB1A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8193" y="2802523"/>
            <a:ext cx="6083808" cy="369332"/>
          </a:xfrm>
        </p:spPr>
        <p:txBody>
          <a:bodyPr wrap="square" lIns="228600" tIns="0" rIns="228600" bIns="0" anchor="t">
            <a:spAutoFit/>
          </a:bodyPr>
          <a:lstStyle>
            <a:lvl1pPr marL="0" indent="0" algn="ctr">
              <a:buNone/>
              <a:defRPr sz="2400" b="0" i="0">
                <a:solidFill>
                  <a:schemeClr val="accent1"/>
                </a:solidFill>
                <a:latin typeface="Raleway" pitchFamily="2" charset="77"/>
                <a:ea typeface="Inter" panose="02000503000000020004" pitchFamily="2" charset="0"/>
                <a:cs typeface="Rubik SemiBold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8DAE9B7-C958-E017-06FF-B9AEBB90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A3FA0E-F043-8380-6490-675FACA7B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March 13, 2023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42AB95-FA77-4090-100C-2CF58D45A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306" y="5768244"/>
            <a:ext cx="5181383" cy="430887"/>
          </a:xfrm>
        </p:spPr>
        <p:txBody>
          <a:bodyPr lIns="91440" rIns="91440" anchor="b">
            <a:sp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57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eft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D9822BDA-730E-E5F6-4B76-E12B85693DDA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0D2CD4-BD15-0129-AE1A-B05E76AA7F6E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BAF911-A854-9D94-2E98-AA4BE4B6BF0E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2AE8BD-0529-22B4-C651-2FFB3FF1B4A0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0FA9A99-5A81-3BC2-74E7-FE7B6CF9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E14CF2-BF5C-A7D2-6428-7377AA1A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670C508-68C6-14D1-B086-A3D804C8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44CA552-CAEA-A633-F1BE-7B225F74D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5554296-CEAC-5B5B-B599-2C6FF6CD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5413248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74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ight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B7AF45D-00FA-8A98-78A3-BDBB86F4D765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E9FC7-54AF-B2E9-639B-E5C799C4811B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6D597-A4D0-997B-28CD-654BD5830925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11ACEF-E961-9970-9083-01FD069B9E0E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CC9807-31A6-9A7B-EE79-553BF4F5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B45A6E-234D-A21B-197E-D73EF190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3A7CBC-D6A9-B523-5D16-650F1EB2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9301C5C-D66A-F00A-B842-98007F9C1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E2B5FF-B02F-0FCC-394F-4303D8B9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DE966D-87FF-5D68-6357-9525E63A3C2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8505" y="1600201"/>
            <a:ext cx="5413247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031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R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E773B706-4E33-6E46-2DB3-01D0F39ECB42}"/>
              </a:ext>
            </a:extLst>
          </p:cNvPr>
          <p:cNvSpPr/>
          <p:nvPr userDrawn="1"/>
        </p:nvSpPr>
        <p:spPr>
          <a:xfrm flipV="1">
            <a:off x="5650774" y="1140490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E13CF-818F-C928-11D9-8D4086F36FCF}"/>
              </a:ext>
            </a:extLst>
          </p:cNvPr>
          <p:cNvSpPr/>
          <p:nvPr userDrawn="1"/>
        </p:nvSpPr>
        <p:spPr>
          <a:xfrm>
            <a:off x="-3" y="1140787"/>
            <a:ext cx="5650775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CD8E39-7EF3-A73D-108E-1A22C29B906C}"/>
              </a:ext>
            </a:extLst>
          </p:cNvPr>
          <p:cNvSpPr/>
          <p:nvPr userDrawn="1"/>
        </p:nvSpPr>
        <p:spPr>
          <a:xfrm>
            <a:off x="0" y="6172200"/>
            <a:ext cx="6108192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0BC7DF-D97A-F125-C234-165AE8906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181383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5334D-D03F-6685-AC51-576865D2834E}"/>
              </a:ext>
            </a:extLst>
          </p:cNvPr>
          <p:cNvSpPr/>
          <p:nvPr userDrawn="1"/>
        </p:nvSpPr>
        <p:spPr>
          <a:xfrm>
            <a:off x="-1" y="0"/>
            <a:ext cx="610819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FE0292-B437-4800-FA74-EFD655FF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64"/>
            <a:ext cx="5181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050338E6-E111-2252-C2EE-5D6409E2A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8192" y="-1"/>
            <a:ext cx="6083808" cy="685800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18B36D-0B84-91F9-69CB-62F81376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F827F0B-FFBA-CB66-2777-85FC6ECD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2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005F2F5-734B-D9DC-AD7A-FA9ED7AE9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3866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613208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305B3052-301D-7DC3-ACC3-587979C7E4F8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497D6-D8FE-E80A-B182-BD81D3F4FD9F}"/>
              </a:ext>
            </a:extLst>
          </p:cNvPr>
          <p:cNvSpPr/>
          <p:nvPr userDrawn="1"/>
        </p:nvSpPr>
        <p:spPr>
          <a:xfrm>
            <a:off x="6108192" y="1143000"/>
            <a:ext cx="5626392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8B467F-A203-620B-03F0-97836E661F04}"/>
              </a:ext>
            </a:extLst>
          </p:cNvPr>
          <p:cNvSpPr/>
          <p:nvPr userDrawn="1"/>
        </p:nvSpPr>
        <p:spPr>
          <a:xfrm>
            <a:off x="6108192" y="6173388"/>
            <a:ext cx="608829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198B6-CED2-61BC-8F50-7FBC153D7C8E}"/>
              </a:ext>
            </a:extLst>
          </p:cNvPr>
          <p:cNvSpPr/>
          <p:nvPr userDrawn="1"/>
        </p:nvSpPr>
        <p:spPr>
          <a:xfrm>
            <a:off x="6112931" y="0"/>
            <a:ext cx="607906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FD645E-A261-272A-B21F-8F3BF051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31" y="173736"/>
            <a:ext cx="516893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0C1902-1E51-65AD-4471-5AD054D4E0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2" y="1"/>
            <a:ext cx="6108192" cy="6855192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3256F5A-C30B-50C7-22E4-5B244C7F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0131" y="6397992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D39F2B-069F-D3E9-0F16-7764C72F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399183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74ED6D-9599-6D6F-7F34-633BC9EF2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6797" y="6397992"/>
            <a:ext cx="1899155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518C60-D09D-0473-B9B4-6FF44C20CB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0131" y="1600201"/>
            <a:ext cx="5161621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168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E0F771-3417-90BD-E185-91D20770C020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1B12AF-F2A2-82EB-FAD0-336B3D13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78101F3-78AF-123C-94F3-889647CD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70BC75-A9F7-DE4B-2BC9-3B6955C50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B82F7E-B16D-D60D-4B7B-B56B83CCA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351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CAD3AD-2E95-E9AE-031E-536C4D813F0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275E0-5D73-C1C9-73C8-A606253B7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193" y="1368575"/>
            <a:ext cx="6083808" cy="1231106"/>
          </a:xfrm>
        </p:spPr>
        <p:txBody>
          <a:bodyPr wrap="square" lIns="228600" tIns="0" rIns="228600" bIns="0" anchor="b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02110-0FE3-8D36-A00A-EF1C2DB1A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8193" y="2802523"/>
            <a:ext cx="6083808" cy="369332"/>
          </a:xfrm>
        </p:spPr>
        <p:txBody>
          <a:bodyPr wrap="square" lIns="228600" tIns="0" rIns="228600" bIns="0" anchor="t">
            <a:sp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 SemiBold" pitchFamily="2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8DAE9B7-C958-E017-06FF-B9AEBB90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A3FA0E-F043-8380-6490-675FACA7B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/>
              <a:t>January 2023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42AB95-FA77-4090-100C-2CF58D45A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306" y="5768244"/>
            <a:ext cx="5181383" cy="430887"/>
          </a:xfrm>
        </p:spPr>
        <p:txBody>
          <a:bodyPr lIns="91440" rIns="91440" anchor="b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C0B40EB-4AB4-2EFD-E54D-CB41CAA500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196" y="2825326"/>
            <a:ext cx="5257800" cy="12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74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ar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CAD3AD-2E95-E9AE-031E-536C4D813F0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8DAE9B7-C958-E017-06FF-B9AEBB90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A3FA0E-F043-8380-6490-675FACA7B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/>
              <a:t>January 2023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42AB95-FA77-4090-100C-2CF58D45A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2167128"/>
            <a:ext cx="5181383" cy="4032003"/>
          </a:xfrm>
        </p:spPr>
        <p:txBody>
          <a:bodyPr lIns="91440" rIns="9144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C80BC79-2889-CBE6-4F23-9AA99353A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196" y="2834178"/>
            <a:ext cx="5257800" cy="1189644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8CDC9D-4469-4200-F46C-4483530D5A84}"/>
              </a:ext>
            </a:extLst>
          </p:cNvPr>
          <p:cNvSpPr>
            <a:spLocks/>
          </p:cNvSpPr>
          <p:nvPr userDrawn="1"/>
        </p:nvSpPr>
        <p:spPr>
          <a:xfrm flipH="1" flipV="1">
            <a:off x="5334000" y="1942177"/>
            <a:ext cx="774192" cy="457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C11E4-A07E-8A5F-F828-A5878491803F}"/>
              </a:ext>
            </a:extLst>
          </p:cNvPr>
          <p:cNvSpPr/>
          <p:nvPr userDrawn="1"/>
        </p:nvSpPr>
        <p:spPr>
          <a:xfrm flipH="1">
            <a:off x="5334000" y="658869"/>
            <a:ext cx="6858000" cy="1283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FDF7EAD-9B7F-EC82-A5BF-74813FC5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898187"/>
            <a:ext cx="516893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386628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r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A6E9167-180E-EDBC-7AFB-315CEE51D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8192" y="0"/>
            <a:ext cx="6083808" cy="6858000"/>
          </a:xfrm>
        </p:spPr>
        <p:txBody>
          <a:bodyPr lIns="914400" tIns="457200" rIns="457200" bIns="457200"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 sz="1600">
                <a:solidFill>
                  <a:schemeClr val="bg1"/>
                </a:solidFill>
              </a:defRPr>
            </a:lvl2pPr>
            <a:lvl3pPr algn="l">
              <a:defRPr sz="1600">
                <a:solidFill>
                  <a:schemeClr val="bg1"/>
                </a:solidFill>
              </a:defRPr>
            </a:lvl3pPr>
            <a:lvl4pPr algn="l">
              <a:defRPr sz="1600">
                <a:solidFill>
                  <a:schemeClr val="bg1"/>
                </a:solidFill>
              </a:defRPr>
            </a:lvl4pPr>
            <a:lvl5pPr algn="l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AD3AD-2E95-E9AE-031E-536C4D813F0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54CCA5F-FBD3-38A8-9597-1F8BC703F4FB}"/>
              </a:ext>
            </a:extLst>
          </p:cNvPr>
          <p:cNvSpPr/>
          <p:nvPr userDrawn="1"/>
        </p:nvSpPr>
        <p:spPr>
          <a:xfrm flipV="1">
            <a:off x="6108192" y="1600200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8CBB5-3788-4603-67E8-A3763B8EA80A}"/>
              </a:ext>
            </a:extLst>
          </p:cNvPr>
          <p:cNvSpPr/>
          <p:nvPr userDrawn="1"/>
        </p:nvSpPr>
        <p:spPr>
          <a:xfrm>
            <a:off x="0" y="457200"/>
            <a:ext cx="656560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47D99C-BFE9-233B-2150-C28104A25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618" y="626364"/>
            <a:ext cx="5626371" cy="804672"/>
          </a:xfrm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A1ACFB-EEEC-F133-3DCE-89FD79BD8AC4}"/>
              </a:ext>
            </a:extLst>
          </p:cNvPr>
          <p:cNvSpPr/>
          <p:nvPr userDrawn="1"/>
        </p:nvSpPr>
        <p:spPr>
          <a:xfrm flipV="1">
            <a:off x="6108192" y="3145536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C5F219-0963-B8BF-266C-FB69B4808D88}"/>
              </a:ext>
            </a:extLst>
          </p:cNvPr>
          <p:cNvSpPr/>
          <p:nvPr userDrawn="1"/>
        </p:nvSpPr>
        <p:spPr>
          <a:xfrm>
            <a:off x="0" y="2002536"/>
            <a:ext cx="656560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F11E66A-E614-1207-438A-7D6322FB07CC}"/>
              </a:ext>
            </a:extLst>
          </p:cNvPr>
          <p:cNvSpPr/>
          <p:nvPr userDrawn="1"/>
        </p:nvSpPr>
        <p:spPr>
          <a:xfrm flipV="1">
            <a:off x="6108192" y="469087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4DDD5F-20A1-E6F7-AE91-F0D23FD413D5}"/>
              </a:ext>
            </a:extLst>
          </p:cNvPr>
          <p:cNvSpPr/>
          <p:nvPr userDrawn="1"/>
        </p:nvSpPr>
        <p:spPr>
          <a:xfrm>
            <a:off x="0" y="3547872"/>
            <a:ext cx="656560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31DEB4C-5899-5293-8776-6562DF415B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632" y="2171553"/>
            <a:ext cx="5623560" cy="804672"/>
          </a:xfrm>
        </p:spPr>
        <p:txBody>
          <a:bodyPr vert="horz" lIns="91440" tIns="91440" rIns="91440" bIns="91440" rtlCol="0" anchor="ctr">
            <a:noAutofit/>
          </a:bodyPr>
          <a:lstStyle>
            <a:lvl1pPr algn="ctr">
              <a:defRPr lang="en-US" sz="2400" b="1" i="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4AC92FE-4AF7-10AB-869E-90B9EDA1F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18" y="3717036"/>
            <a:ext cx="5623560" cy="804672"/>
          </a:xfrm>
        </p:spPr>
        <p:txBody>
          <a:bodyPr vert="horz" lIns="91440" tIns="91440" rIns="91440" bIns="91440" rtlCol="0" anchor="ctr">
            <a:noAutofit/>
          </a:bodyPr>
          <a:lstStyle>
            <a:lvl1pPr algn="ctr">
              <a:defRPr lang="en-US" sz="2400" b="1" i="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FA9636-09BC-FD32-7E11-043ACFEDA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0667" y="5248656"/>
            <a:ext cx="2626859" cy="59436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85E4344-D412-0228-0CB3-005757EAFD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57200" y="6400800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471F7A17-5FF7-283E-2C72-6513E064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2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EB803582-165C-1D88-B8A8-0547365C1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3866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196683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reak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D0817-D303-21C1-3CC2-8AD8E691E765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3B8B2A-08D2-4676-4FAE-4F8FA7B1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44B58F7-2032-F873-12CF-7066957E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2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DBFC75-E30D-BC46-F489-9B0B1ACEB6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8192" y="0"/>
            <a:ext cx="6083808" cy="6858000"/>
          </a:xfrm>
        </p:spPr>
        <p:txBody>
          <a:bodyPr lIns="457200" tIns="457200" rIns="457200" bIns="45720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323F899-C3C9-46D7-6899-C1D0C7B65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3866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A35526-53DD-6AA5-7C55-7B4C7287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6423"/>
            <a:ext cx="5181383" cy="480060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A0D876-6119-050B-6195-D87F6D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64"/>
            <a:ext cx="5181384" cy="804672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62577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CAD3AD-2E95-E9AE-031E-536C4D813F0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8DAE9B7-C958-E017-06FF-B9AEBB90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8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A3FA0E-F043-8380-6490-675FACA7B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l">
              <a:lnSpc>
                <a:spcPct val="100000"/>
              </a:lnSpc>
              <a:defRPr sz="12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42AB95-FA77-4090-100C-2CF58D45A1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2167128"/>
            <a:ext cx="5181383" cy="4032003"/>
          </a:xfrm>
        </p:spPr>
        <p:txBody>
          <a:bodyPr lIns="91440" rIns="9144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8CDC9D-4469-4200-F46C-4483530D5A84}"/>
              </a:ext>
            </a:extLst>
          </p:cNvPr>
          <p:cNvSpPr>
            <a:spLocks/>
          </p:cNvSpPr>
          <p:nvPr userDrawn="1"/>
        </p:nvSpPr>
        <p:spPr>
          <a:xfrm flipH="1" flipV="1">
            <a:off x="5334000" y="1942177"/>
            <a:ext cx="774192" cy="457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C11E4-A07E-8A5F-F828-A5878491803F}"/>
              </a:ext>
            </a:extLst>
          </p:cNvPr>
          <p:cNvSpPr/>
          <p:nvPr userDrawn="1"/>
        </p:nvSpPr>
        <p:spPr>
          <a:xfrm flipH="1">
            <a:off x="5334000" y="658869"/>
            <a:ext cx="6858000" cy="1283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FDF7EAD-9B7F-EC82-A5BF-74813FC5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898187"/>
            <a:ext cx="516893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18508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reak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D0817-D303-21C1-3CC2-8AD8E691E765}"/>
              </a:ext>
            </a:extLst>
          </p:cNvPr>
          <p:cNvSpPr/>
          <p:nvPr userDrawn="1"/>
        </p:nvSpPr>
        <p:spPr>
          <a:xfrm>
            <a:off x="6108192" y="0"/>
            <a:ext cx="60838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C1888D-F403-C935-9125-1AFBAA2928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0"/>
            <a:ext cx="6108192" cy="6858000"/>
          </a:xfrm>
        </p:spPr>
        <p:txBody>
          <a:bodyPr lIns="457200" tIns="457200" rIns="457200" bIns="4572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9D67BD-8B9A-E00A-CF39-6FE6560D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0131" y="6397992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74A697-FCA1-A2D2-CD16-08DAAA9E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399183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FCE9BF-51C6-F2FE-1461-772855EE4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6797" y="6397992"/>
            <a:ext cx="1899155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81C5-A11E-7165-3648-3EB4419B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132" y="1287305"/>
            <a:ext cx="5181383" cy="480060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A776FD-DEC0-BBD2-9D90-F2B8CEBA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31" y="173736"/>
            <a:ext cx="5181384" cy="804672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721699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DB8A50-154E-E07A-0B6D-47946A9FB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5A56FA6-4B1A-75DA-2BF4-52EB2A7D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92405"/>
            <a:ext cx="8686801" cy="677108"/>
          </a:xfrm>
        </p:spPr>
        <p:txBody>
          <a:bodyPr wrap="square" anchor="b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1ED79A-353D-950E-1D95-0443DC031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998113"/>
            <a:ext cx="8686801" cy="430887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2E6D8-30BF-C90F-561E-B919B6AB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74FAF0-D6B5-B99D-A5F9-5A351ED7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DC010C7-CEDF-5940-4407-651251471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41462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C5EBFC47-00B0-736B-8A43-B638E3672668}"/>
              </a:ext>
            </a:extLst>
          </p:cNvPr>
          <p:cNvSpPr/>
          <p:nvPr userDrawn="1"/>
        </p:nvSpPr>
        <p:spPr>
          <a:xfrm flipV="1">
            <a:off x="11734583" y="1142193"/>
            <a:ext cx="457416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09DDF-A12B-4883-6196-69AAAC35795F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D613A-EB5C-AD7E-E693-B65626DB3243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0C747-BBCE-5DC3-61ED-4A20C1C9DDB2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1F36718-2EA4-2A2D-B7EC-3E54AE76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9AF284-300F-3BA8-7EB4-8926DA0C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11A7B5-A56D-6E26-4F65-EE6D7F9F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2F0B42-B409-DFD8-6E3E-1CF492260B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C6BE1D-98EA-C840-4B04-D4EA86DEA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3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D9E46FC-B5F2-D068-0F46-A7D224B6EE15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E2DE9-654E-BD30-6207-7E1E157C7467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231421-2A54-C5A9-DE03-AE84E1455381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64B6F-6EF4-1FE1-0662-B0008C162481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EB25D5B-B6E8-761C-B087-5924B06B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9859E0-3BF9-196D-F589-44D2FB2D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F8576C-E792-4098-EF59-FDAC2519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05C9681-F7EE-91E6-6AF3-93171C6BF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760FF6-EBD4-2967-E697-601703E2B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7F3701-972D-855E-85B8-78CA0EFA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25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4CAC516C-55BF-56C4-57AB-8A4C106D1F62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805D8-C212-4BA8-DA40-20A2D197EEB9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ABDC6-1057-928F-0BA3-8BA2C58D8594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04258E-1A37-A475-E9BC-A8B35DEA57C2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D2209DC-181B-7DBD-44AA-B101BE63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1FF11F-2D8B-F689-7F64-58FAF8CA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C61313A-7555-2DCB-5F90-A12CB6BC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47F4F02-C10C-F6A0-8226-40B7E222F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DD9E49-C134-C9D9-70E9-8C8CAA2BA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9E7EF65-4165-79E2-EEF6-120A45F4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5413248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0E73D15-5B03-9783-9405-5E6F1FDAE0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8505" y="1600201"/>
            <a:ext cx="5413247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29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eft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D9822BDA-730E-E5F6-4B76-E12B85693DDA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0D2CD4-BD15-0129-AE1A-B05E76AA7F6E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BAF911-A854-9D94-2E98-AA4BE4B6BF0E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2AE8BD-0529-22B4-C651-2FFB3FF1B4A0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0FA9A99-5A81-3BC2-74E7-FE7B6CF9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E14CF2-BF5C-A7D2-6428-7377AA1A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670C508-68C6-14D1-B086-A3D804C8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44CA552-CAEA-A633-F1BE-7B225F74D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892B53-9B66-DF98-64E9-A48F5A9EB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5554296-CEAC-5B5B-B599-2C6FF6CD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5413248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448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ight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7B7AF45D-00FA-8A98-78A3-BDBB86F4D765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E9FC7-54AF-B2E9-639B-E5C799C4811B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6D597-A4D0-997B-28CD-654BD5830925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11ACEF-E961-9970-9083-01FD069B9E0E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CC9807-31A6-9A7B-EE79-553BF4F5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FB45A6E-234D-A21B-197E-D73EF1905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3A7CBC-D6A9-B523-5D16-650F1EB2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C9301C5C-D66A-F00A-B842-98007F9C1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E2B5FF-B02F-0FCC-394F-4303D8B98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DE966D-87FF-5D68-6357-9525E63A3C2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8505" y="1600201"/>
            <a:ext cx="5413247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7967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Right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E773B706-4E33-6E46-2DB3-01D0F39ECB42}"/>
              </a:ext>
            </a:extLst>
          </p:cNvPr>
          <p:cNvSpPr/>
          <p:nvPr userDrawn="1"/>
        </p:nvSpPr>
        <p:spPr>
          <a:xfrm flipV="1">
            <a:off x="5650774" y="1140490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6E13CF-818F-C928-11D9-8D4086F36FCF}"/>
              </a:ext>
            </a:extLst>
          </p:cNvPr>
          <p:cNvSpPr/>
          <p:nvPr userDrawn="1"/>
        </p:nvSpPr>
        <p:spPr>
          <a:xfrm>
            <a:off x="-3" y="1140787"/>
            <a:ext cx="5650775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CD8E39-7EF3-A73D-108E-1A22C29B906C}"/>
              </a:ext>
            </a:extLst>
          </p:cNvPr>
          <p:cNvSpPr/>
          <p:nvPr userDrawn="1"/>
        </p:nvSpPr>
        <p:spPr>
          <a:xfrm>
            <a:off x="0" y="6172200"/>
            <a:ext cx="6108192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0BC7DF-D97A-F125-C234-165AE8906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181383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5334D-D03F-6685-AC51-576865D2834E}"/>
              </a:ext>
            </a:extLst>
          </p:cNvPr>
          <p:cNvSpPr/>
          <p:nvPr userDrawn="1"/>
        </p:nvSpPr>
        <p:spPr>
          <a:xfrm>
            <a:off x="-1" y="0"/>
            <a:ext cx="610819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FE0292-B437-4800-FA74-EFD655FF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64"/>
            <a:ext cx="5181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050338E6-E111-2252-C2EE-5D6409E2A3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8192" y="-1"/>
            <a:ext cx="6083808" cy="685800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18B36D-0B84-91F9-69CB-62F81376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F827F0B-FFBA-CB66-2777-85FC6ECD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2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005F2F5-734B-D9DC-AD7A-FA9ED7AE9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3866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3473280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305B3052-301D-7DC3-ACC3-587979C7E4F8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2497D6-D8FE-E80A-B182-BD81D3F4FD9F}"/>
              </a:ext>
            </a:extLst>
          </p:cNvPr>
          <p:cNvSpPr/>
          <p:nvPr userDrawn="1"/>
        </p:nvSpPr>
        <p:spPr>
          <a:xfrm>
            <a:off x="6108192" y="1143000"/>
            <a:ext cx="5626392" cy="230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8B467F-A203-620B-03F0-97836E661F04}"/>
              </a:ext>
            </a:extLst>
          </p:cNvPr>
          <p:cNvSpPr/>
          <p:nvPr userDrawn="1"/>
        </p:nvSpPr>
        <p:spPr>
          <a:xfrm>
            <a:off x="6108192" y="6173388"/>
            <a:ext cx="608829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198B6-CED2-61BC-8F50-7FBC153D7C8E}"/>
              </a:ext>
            </a:extLst>
          </p:cNvPr>
          <p:cNvSpPr/>
          <p:nvPr userDrawn="1"/>
        </p:nvSpPr>
        <p:spPr>
          <a:xfrm>
            <a:off x="6112931" y="0"/>
            <a:ext cx="607906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AFD645E-A261-272A-B21F-8F3BF051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31" y="173736"/>
            <a:ext cx="516893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90C1902-1E51-65AD-4471-5AD054D4E0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2" y="1"/>
            <a:ext cx="6108192" cy="6855192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3256F5A-C30B-50C7-22E4-5B244C7F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0131" y="6397992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ED39F2B-069F-D3E9-0F16-7764C72F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399183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74ED6D-9599-6D6F-7F34-633BC9EF2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6797" y="6397992"/>
            <a:ext cx="1899155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518C60-D09D-0473-B9B4-6FF44C20CB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0131" y="1600201"/>
            <a:ext cx="5161621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013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E0F771-3417-90BD-E185-91D20770C020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1B12AF-F2A2-82EB-FAD0-336B3D138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78101F3-78AF-123C-94F3-889647CD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70BC75-A9F7-DE4B-2BC9-3B6955C50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6B82F7E-B16D-D60D-4B7B-B56B83CCA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6835" y="6376322"/>
            <a:ext cx="157811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A6E9167-180E-EDBC-7AFB-315CEE51DE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8192" y="0"/>
            <a:ext cx="6083808" cy="6858000"/>
          </a:xfrm>
        </p:spPr>
        <p:txBody>
          <a:bodyPr lIns="914400" tIns="457200" rIns="457200" bIns="457200"/>
          <a:lstStyle>
            <a:lvl1pPr algn="l">
              <a:defRPr sz="1600">
                <a:solidFill>
                  <a:schemeClr val="tx1"/>
                </a:solidFill>
              </a:defRPr>
            </a:lvl1pPr>
            <a:lvl2pPr algn="l">
              <a:defRPr sz="1600">
                <a:solidFill>
                  <a:schemeClr val="tx1"/>
                </a:solidFill>
              </a:defRPr>
            </a:lvl2pPr>
            <a:lvl3pPr algn="l">
              <a:defRPr sz="1600">
                <a:solidFill>
                  <a:schemeClr val="tx1"/>
                </a:solidFill>
              </a:defRPr>
            </a:lvl3pPr>
            <a:lvl4pPr algn="l">
              <a:defRPr sz="1600">
                <a:solidFill>
                  <a:schemeClr val="tx1"/>
                </a:solidFill>
              </a:defRPr>
            </a:lvl4pPr>
            <a:lvl5pPr algn="l"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AD3AD-2E95-E9AE-031E-536C4D813F03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54CCA5F-FBD3-38A8-9597-1F8BC703F4FB}"/>
              </a:ext>
            </a:extLst>
          </p:cNvPr>
          <p:cNvSpPr/>
          <p:nvPr userDrawn="1"/>
        </p:nvSpPr>
        <p:spPr>
          <a:xfrm flipV="1">
            <a:off x="6108192" y="1600200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8CBB5-3788-4603-67E8-A3763B8EA80A}"/>
              </a:ext>
            </a:extLst>
          </p:cNvPr>
          <p:cNvSpPr/>
          <p:nvPr userDrawn="1"/>
        </p:nvSpPr>
        <p:spPr>
          <a:xfrm>
            <a:off x="0" y="457200"/>
            <a:ext cx="656560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47D99C-BFE9-233B-2150-C28104A253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618" y="626364"/>
            <a:ext cx="5626371" cy="804672"/>
          </a:xfrm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CA1ACFB-EEEC-F133-3DCE-89FD79BD8AC4}"/>
              </a:ext>
            </a:extLst>
          </p:cNvPr>
          <p:cNvSpPr/>
          <p:nvPr userDrawn="1"/>
        </p:nvSpPr>
        <p:spPr>
          <a:xfrm flipV="1">
            <a:off x="6108192" y="3145536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C5F219-0963-B8BF-266C-FB69B4808D88}"/>
              </a:ext>
            </a:extLst>
          </p:cNvPr>
          <p:cNvSpPr/>
          <p:nvPr userDrawn="1"/>
        </p:nvSpPr>
        <p:spPr>
          <a:xfrm>
            <a:off x="0" y="2002536"/>
            <a:ext cx="656560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F11E66A-E614-1207-438A-7D6322FB07CC}"/>
              </a:ext>
            </a:extLst>
          </p:cNvPr>
          <p:cNvSpPr/>
          <p:nvPr userDrawn="1"/>
        </p:nvSpPr>
        <p:spPr>
          <a:xfrm flipV="1">
            <a:off x="6108192" y="469087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4DDD5F-20A1-E6F7-AE91-F0D23FD413D5}"/>
              </a:ext>
            </a:extLst>
          </p:cNvPr>
          <p:cNvSpPr/>
          <p:nvPr userDrawn="1"/>
        </p:nvSpPr>
        <p:spPr>
          <a:xfrm>
            <a:off x="0" y="3547872"/>
            <a:ext cx="656560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31DEB4C-5899-5293-8776-6562DF415B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632" y="2171553"/>
            <a:ext cx="5623560" cy="804672"/>
          </a:xfrm>
        </p:spPr>
        <p:txBody>
          <a:bodyPr vert="horz" lIns="91440" tIns="91440" rIns="91440" bIns="91440" rtlCol="0" anchor="ctr">
            <a:noAutofit/>
          </a:bodyPr>
          <a:lstStyle>
            <a:lvl1pPr algn="ctr">
              <a:defRPr lang="en-US" sz="2400" b="1" i="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4AC92FE-4AF7-10AB-869E-90B9EDA1F3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9618" y="3717036"/>
            <a:ext cx="5623560" cy="804672"/>
          </a:xfrm>
        </p:spPr>
        <p:txBody>
          <a:bodyPr vert="horz" lIns="91440" tIns="91440" rIns="91440" bIns="91440" rtlCol="0" anchor="ctr">
            <a:noAutofit/>
          </a:bodyPr>
          <a:lstStyle>
            <a:lvl1pPr algn="ctr">
              <a:defRPr lang="en-US" sz="2400" b="1" i="0" dirty="0" smtClean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FA9636-09BC-FD32-7E11-043ACFEDA2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0667" y="5248656"/>
            <a:ext cx="2626859" cy="59436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85E4344-D412-0228-0CB3-005757EAFD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57200" y="6400800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471F7A17-5FF7-283E-2C72-6513E064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2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EB803582-165C-1D88-B8A8-0547365C1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3866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3441002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2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rea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D0817-D303-21C1-3CC2-8AD8E691E765}"/>
              </a:ext>
            </a:extLst>
          </p:cNvPr>
          <p:cNvSpPr/>
          <p:nvPr userDrawn="1"/>
        </p:nvSpPr>
        <p:spPr>
          <a:xfrm>
            <a:off x="0" y="0"/>
            <a:ext cx="61081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3B8B2A-08D2-4676-4FAE-4F8FA7B1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44B58F7-2032-F873-12CF-7066957E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52783" y="6401991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3DBFC75-E30D-BC46-F489-9B0B1ACEB6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08192" y="0"/>
            <a:ext cx="6083808" cy="6858000"/>
          </a:xfrm>
        </p:spPr>
        <p:txBody>
          <a:bodyPr lIns="457200" tIns="457200" rIns="457200" bIns="45720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323F899-C3C9-46D7-6899-C1D0C7B65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33866" y="6400800"/>
            <a:ext cx="1918917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A35526-53DD-6AA5-7C55-7B4C72877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6423"/>
            <a:ext cx="5181383" cy="480060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A0D876-6119-050B-6195-D87F6D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64"/>
            <a:ext cx="5181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43565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Brea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8D0817-D303-21C1-3CC2-8AD8E691E765}"/>
              </a:ext>
            </a:extLst>
          </p:cNvPr>
          <p:cNvSpPr/>
          <p:nvPr userDrawn="1"/>
        </p:nvSpPr>
        <p:spPr>
          <a:xfrm>
            <a:off x="6108192" y="0"/>
            <a:ext cx="608380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DC1888D-F403-C935-9125-1AFBAA2928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0"/>
            <a:ext cx="6108192" cy="6858000"/>
          </a:xfrm>
        </p:spPr>
        <p:txBody>
          <a:bodyPr lIns="457200" tIns="457200" rIns="457200" bIns="4572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89D67BD-8B9A-E00A-CF39-6FE6560D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0131" y="6397992"/>
            <a:ext cx="2576666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74A697-FCA1-A2D2-CD16-08DAAA9E7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399183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EFCE9BF-51C6-F2FE-1461-772855EE4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6797" y="6397992"/>
            <a:ext cx="1899155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81C5-A11E-7165-3648-3EB4419B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0132" y="1287305"/>
            <a:ext cx="5181383" cy="480060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A776FD-DEC0-BBD2-9D90-F2B8CEBA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131" y="173736"/>
            <a:ext cx="5181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46837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A56FA6-4B1A-75DA-2BF4-52EB2A7D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092405"/>
            <a:ext cx="8686801" cy="677108"/>
          </a:xfrm>
        </p:spPr>
        <p:txBody>
          <a:bodyPr wrap="square" anchor="b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1ED79A-353D-950E-1D95-0443DC0313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2998113"/>
            <a:ext cx="8686801" cy="430887"/>
          </a:xfrm>
        </p:spPr>
        <p:txBody>
          <a:bodyPr wrap="square" anchor="t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92E6D8-30BF-C90F-561E-B919B6AB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74FAF0-D6B5-B99D-A5F9-5A351ED7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DC010C7-CEDF-5940-4407-651251471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</p:spTree>
    <p:extLst>
      <p:ext uri="{BB962C8B-B14F-4D97-AF65-F5344CB8AC3E}">
        <p14:creationId xmlns:p14="http://schemas.microsoft.com/office/powerpoint/2010/main" val="252505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C5EBFC47-00B0-736B-8A43-B638E3672668}"/>
              </a:ext>
            </a:extLst>
          </p:cNvPr>
          <p:cNvSpPr/>
          <p:nvPr userDrawn="1"/>
        </p:nvSpPr>
        <p:spPr>
          <a:xfrm flipV="1">
            <a:off x="11734583" y="1142193"/>
            <a:ext cx="457416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409DDF-A12B-4883-6196-69AAAC35795F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D613A-EB5C-AD7E-E693-B65626DB3243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00C747-BBCE-5DC3-61ED-4A20C1C9DDB2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9AF284-300F-3BA8-7EB4-8926DA0C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11A7B5-A56D-6E26-4F65-EE6D7F9F1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32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CD9E46FC-B5F2-D068-0F46-A7D224B6EE15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E2DE9-654E-BD30-6207-7E1E157C7467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231421-2A54-C5A9-DE03-AE84E1455381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464B6F-6EF4-1FE1-0662-B0008C162481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EB25D5B-B6E8-761C-B087-5924B06B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9859E0-3BF9-196D-F589-44D2FB2D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F8576C-E792-4098-EF59-FDAC2519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05C9681-F7EE-91E6-6AF3-93171C6BF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0" y="6400800"/>
            <a:ext cx="1901952" cy="457200"/>
          </a:xfrm>
          <a:prstGeom prst="rect">
            <a:avLst/>
          </a:prstGeom>
        </p:spPr>
        <p:txBody>
          <a:bodyPr vert="horz" lIns="91440" tIns="0" rIns="91440" bIns="0" rtlCol="0" anchor="t">
            <a:noAutofit/>
          </a:bodyPr>
          <a:lstStyle>
            <a:lvl1pPr algn="ctr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dirty="0"/>
              <a:t>January 2023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77F3701-972D-855E-85B8-78CA0EFA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686800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66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8BA205-9EEF-8C86-39E2-CD55936008F4}"/>
              </a:ext>
            </a:extLst>
          </p:cNvPr>
          <p:cNvSpPr/>
          <p:nvPr userDrawn="1"/>
        </p:nvSpPr>
        <p:spPr>
          <a:xfrm>
            <a:off x="0" y="6170582"/>
            <a:ext cx="12192000" cy="6858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4CAC516C-55BF-56C4-57AB-8A4C106D1F62}"/>
              </a:ext>
            </a:extLst>
          </p:cNvPr>
          <p:cNvSpPr/>
          <p:nvPr userDrawn="1"/>
        </p:nvSpPr>
        <p:spPr>
          <a:xfrm flipV="1">
            <a:off x="11734582" y="1142192"/>
            <a:ext cx="457417" cy="233025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ABDC6-1057-928F-0BA3-8BA2C58D8594}"/>
              </a:ext>
            </a:extLst>
          </p:cNvPr>
          <p:cNvSpPr/>
          <p:nvPr userDrawn="1"/>
        </p:nvSpPr>
        <p:spPr>
          <a:xfrm>
            <a:off x="1" y="1143000"/>
            <a:ext cx="11734583" cy="230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04258E-1A37-A475-E9BC-A8B35DEA57C2}"/>
              </a:ext>
            </a:extLst>
          </p:cNvPr>
          <p:cNvSpPr/>
          <p:nvPr userDrawn="1"/>
        </p:nvSpPr>
        <p:spPr>
          <a:xfrm>
            <a:off x="1" y="0"/>
            <a:ext cx="12191999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D2209DC-181B-7DBD-44AA-B101BE63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 lIns="91440" tIns="0" rIns="91440" bIns="0"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SENS Template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1FF11F-2D8B-F689-7F64-58FAF8CA3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C61313A-7555-2DCB-5F90-A12CB6BC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 rIns="91440" anchor="t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9E7EF65-4165-79E2-EEF6-120A45F4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1"/>
            <a:ext cx="5413248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0E73D15-5B03-9783-9405-5E6F1FDAE0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8505" y="1600201"/>
            <a:ext cx="5413247" cy="4343400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43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678BA-A589-2645-BAD7-EAFD09C9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5FC95-AD96-370C-06CB-8A5CE0192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1E451-0BC5-4C51-7A91-3272CC718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49"/>
            <a:ext cx="2743200" cy="36576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l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/>
              <a:t>January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F7FBD-1BCC-67D8-97C3-27DA473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76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EC884-D61F-4A34-6CDD-E572F3846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49"/>
            <a:ext cx="2743200" cy="36576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r">
              <a:lnSpc>
                <a:spcPct val="100000"/>
              </a:lnSpc>
              <a:defRPr sz="12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8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58" r:id="rId4"/>
    <p:sldLayoutId id="2147483667" r:id="rId5"/>
    <p:sldLayoutId id="2147483668" r:id="rId6"/>
    <p:sldLayoutId id="2147483654" r:id="rId7"/>
    <p:sldLayoutId id="2147483650" r:id="rId8"/>
    <p:sldLayoutId id="2147483657" r:id="rId9"/>
    <p:sldLayoutId id="2147483656" r:id="rId10"/>
    <p:sldLayoutId id="2147483665" r:id="rId11"/>
    <p:sldLayoutId id="2147483659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tx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678BA-A589-2645-BAD7-EAFD09C93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5FC95-AD96-370C-06CB-8A5CE0192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1E451-0BC5-4C51-7A91-3272CC718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49"/>
            <a:ext cx="2743200" cy="36576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l">
              <a:lnSpc>
                <a:spcPct val="100000"/>
              </a:lnSpc>
              <a:defRPr sz="1200" b="0" i="0">
                <a:solidFill>
                  <a:schemeClr val="tx2">
                    <a:lumMod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/>
              <a:t>January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F7FBD-1BCC-67D8-97C3-27DA473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49"/>
            <a:ext cx="4114800" cy="36576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>
              <a:lnSpc>
                <a:spcPct val="100000"/>
              </a:lnSpc>
              <a:defRPr sz="12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/>
              <a:t>SENS Template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EC884-D61F-4A34-6CDD-E572F3846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49"/>
            <a:ext cx="2743200" cy="36576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r">
              <a:lnSpc>
                <a:spcPct val="100000"/>
              </a:lnSpc>
              <a:defRPr sz="12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3F50D655-7CE2-4848-A775-DA723229FB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bg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bg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bg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bg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bg1"/>
          </a:solidFill>
          <a:latin typeface="Raleway" pitchFamily="2" charset="77"/>
          <a:ea typeface="Inter" panose="02000503000000020004" pitchFamily="2" charset="0"/>
          <a:cs typeface="Rubik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roject Lonestar - Corgan">
            <a:extLst>
              <a:ext uri="{FF2B5EF4-FFF2-40B4-BE49-F238E27FC236}">
                <a16:creationId xmlns:a16="http://schemas.microsoft.com/office/drawing/2014/main" id="{2FE33A52-87B5-BD5A-F420-0663707F8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15975"/>
          <a:stretch/>
        </p:blipFill>
        <p:spPr bwMode="auto">
          <a:xfrm>
            <a:off x="6096000" y="0"/>
            <a:ext cx="6192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A70EC3-F963-CA78-F93B-59EEE5946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" y="1859339"/>
            <a:ext cx="6083808" cy="1354217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+mn-lt"/>
              </a:rPr>
              <a:t>Solving the #1 </a:t>
            </a:r>
            <a:br>
              <a:rPr lang="en-US" sz="4400" dirty="0">
                <a:solidFill>
                  <a:schemeClr val="bg1"/>
                </a:solidFill>
                <a:latin typeface="+mn-lt"/>
              </a:rPr>
            </a:br>
            <a:r>
              <a:rPr lang="en-US" sz="4400" dirty="0">
                <a:solidFill>
                  <a:schemeClr val="bg1"/>
                </a:solidFill>
                <a:latin typeface="+mn-lt"/>
              </a:rPr>
              <a:t>Genset Problem: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1DC0BB8-283E-2605-1B51-F08346B97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" y="3213558"/>
            <a:ext cx="6083808" cy="553998"/>
          </a:xfrm>
        </p:spPr>
        <p:txBody>
          <a:bodyPr/>
          <a:lstStyle/>
          <a:p>
            <a:r>
              <a:rPr lang="en-US" sz="3600" b="1" dirty="0">
                <a:latin typeface="+mn-lt"/>
              </a:rPr>
              <a:t> Starting Battery Failure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2D53F-065D-782D-24C3-B227CC60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5005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07A28-D38B-6ED5-39E4-BD11DC0EF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94638" y="5185732"/>
            <a:ext cx="1918917" cy="457200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March 13, 2023</a:t>
            </a:r>
          </a:p>
        </p:txBody>
      </p:sp>
    </p:spTree>
    <p:extLst>
      <p:ext uri="{BB962C8B-B14F-4D97-AF65-F5344CB8AC3E}">
        <p14:creationId xmlns:p14="http://schemas.microsoft.com/office/powerpoint/2010/main" val="11567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Challenge #3 – System Specification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8CA412F-55B1-B719-9A4E-1A9B8A976F97}"/>
              </a:ext>
            </a:extLst>
          </p:cNvPr>
          <p:cNvSpPr txBox="1">
            <a:spLocks/>
          </p:cNvSpPr>
          <p:nvPr/>
        </p:nvSpPr>
        <p:spPr>
          <a:xfrm>
            <a:off x="903403" y="1921860"/>
            <a:ext cx="9099458" cy="1729740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j-lt"/>
              </a:rPr>
              <a:t>Component Specification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j-lt"/>
              </a:rPr>
              <a:t>Component Integration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j-lt"/>
              </a:rPr>
              <a:t>Field Installation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j-lt"/>
              </a:rPr>
              <a:t>System Integration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1" dirty="0">
              <a:latin typeface="+mj-lt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CB85EB0-CEFC-09A0-7F76-981D53232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380107"/>
              </p:ext>
            </p:extLst>
          </p:nvPr>
        </p:nvGraphicFramePr>
        <p:xfrm>
          <a:off x="1023574" y="3749040"/>
          <a:ext cx="9638883" cy="218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952">
                  <a:extLst>
                    <a:ext uri="{9D8B030D-6E8A-4147-A177-3AD203B41FA5}">
                      <a16:colId xmlns:a16="http://schemas.microsoft.com/office/drawing/2014/main" val="593581429"/>
                    </a:ext>
                  </a:extLst>
                </a:gridCol>
                <a:gridCol w="5113081">
                  <a:extLst>
                    <a:ext uri="{9D8B030D-6E8A-4147-A177-3AD203B41FA5}">
                      <a16:colId xmlns:a16="http://schemas.microsoft.com/office/drawing/2014/main" val="2136075402"/>
                    </a:ext>
                  </a:extLst>
                </a:gridCol>
                <a:gridCol w="1638925">
                  <a:extLst>
                    <a:ext uri="{9D8B030D-6E8A-4147-A177-3AD203B41FA5}">
                      <a16:colId xmlns:a16="http://schemas.microsoft.com/office/drawing/2014/main" val="3718193023"/>
                    </a:ext>
                  </a:extLst>
                </a:gridCol>
                <a:gridCol w="1638925">
                  <a:extLst>
                    <a:ext uri="{9D8B030D-6E8A-4147-A177-3AD203B41FA5}">
                      <a16:colId xmlns:a16="http://schemas.microsoft.com/office/drawing/2014/main" val="2128379642"/>
                    </a:ext>
                  </a:extLst>
                </a:gridCol>
              </a:tblGrid>
              <a:tr h="597314">
                <a:tc>
                  <a:txBody>
                    <a:bodyPr/>
                    <a:lstStyle/>
                    <a:p>
                      <a:r>
                        <a:rPr lang="en-US" dirty="0"/>
                        <a:t>Engine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Large Power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 Wiring Conductors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225940"/>
                  </a:ext>
                </a:extLst>
              </a:tr>
              <a:tr h="341322">
                <a:tc>
                  <a:txBody>
                    <a:bodyPr/>
                    <a:lstStyle/>
                    <a:p>
                      <a:r>
                        <a:rPr lang="en-US" dirty="0"/>
                        <a:t>1.5MW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(4) 8Ds, (1) charger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227864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2.25MW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(2) Banks of (4) 8D batteries, (2) chargers and a BBS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671322"/>
                  </a:ext>
                </a:extLst>
              </a:tr>
              <a:tr h="3413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3MW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(3) Banks of (2) 8D batteries, (3) chargers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96372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(2) Banks of (6) 8D batteries, (2) chargers and a BBS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76831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8163A47-3682-B753-BAB7-5BDDF8ADA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011" y="1466184"/>
            <a:ext cx="3688446" cy="2185416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656C716-BDAE-71BF-EB3E-A5289B23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10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016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B8ADC4-C8F5-0783-3249-87C357658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>
                <a:latin typeface="+mn-lt"/>
              </a:rPr>
              <a:t> Challenge #3 – System Specification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21A64-BBAB-2718-D4E3-17B5BEE8C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17" y="1596672"/>
            <a:ext cx="6625976" cy="3972457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latin typeface="+mj-lt"/>
              </a:rPr>
              <a:t>Necessary Design Factors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Battery chemistry design margin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>
                <a:latin typeface="+mj-lt"/>
              </a:rPr>
              <a:t>Environment &amp; </a:t>
            </a:r>
            <a:r>
              <a:rPr lang="en-US" sz="1800" dirty="0">
                <a:latin typeface="+mj-lt"/>
              </a:rPr>
              <a:t>temperature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Engine Properties (displacement, oil, continuous loads, </a:t>
            </a:r>
            <a:r>
              <a:rPr lang="en-US" sz="1800" dirty="0" err="1">
                <a:latin typeface="+mj-lt"/>
              </a:rPr>
              <a:t>etc</a:t>
            </a:r>
            <a:r>
              <a:rPr lang="en-US" sz="1800" dirty="0">
                <a:latin typeface="+mj-l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Voltage Drop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System Design and Compatibility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Charging profiles and settings</a:t>
            </a:r>
          </a:p>
        </p:txBody>
      </p:sp>
      <p:pic>
        <p:nvPicPr>
          <p:cNvPr id="3074" name="Picture 2" descr="Batteries 101 | HES PV">
            <a:extLst>
              <a:ext uri="{FF2B5EF4-FFF2-40B4-BE49-F238E27FC236}">
                <a16:creationId xmlns:a16="http://schemas.microsoft.com/office/drawing/2014/main" id="{4DD51AD3-DE22-6087-9819-1B05CFA6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352" y="3582901"/>
            <a:ext cx="4983400" cy="224253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076" name="Picture 4" descr="Design Guide Formulas | Engineering Tool Box | Eldre is Mersen">
            <a:extLst>
              <a:ext uri="{FF2B5EF4-FFF2-40B4-BE49-F238E27FC236}">
                <a16:creationId xmlns:a16="http://schemas.microsoft.com/office/drawing/2014/main" id="{40AE758E-39FB-BF1F-FAC7-678657B40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427" y="1773936"/>
            <a:ext cx="161925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7C4C44F-36DB-2092-5AA7-7CF637EB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11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259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71D7BCA-2575-DA4D-6162-216A6584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421086" cy="4343400"/>
          </a:xfrm>
        </p:spPr>
        <p:txBody>
          <a:bodyPr anchor="ctr">
            <a:normAutofit lnSpcReduction="10000"/>
          </a:bodyPr>
          <a:lstStyle/>
          <a:p>
            <a:r>
              <a:rPr lang="en-US" sz="2400" b="1" dirty="0">
                <a:latin typeface="+mj-lt"/>
              </a:rPr>
              <a:t>Lead-acid Batteries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The industry standard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Low upfront cost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Unique challenges in gensets lead to reliability challenges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Require frequent replacement &amp; regular maintenance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Nickel-cadmium Batteries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For applications prioritizing reliability and long life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High upfront cost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Complex, large systems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164"/>
            <a:ext cx="5181384" cy="80467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+mn-lt"/>
              </a:rPr>
              <a:t>Existing Solutions - Summary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074315-38B8-ED9F-FEAD-BCE99382C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402" r="2051" b="5253"/>
          <a:stretch/>
        </p:blipFill>
        <p:spPr bwMode="auto">
          <a:xfrm>
            <a:off x="6096000" y="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DCF4B7A-A1FF-F292-33E5-F9AF3767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92486" y="6341366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12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68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475275-7A3C-4846-0CCF-65C410CAAF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1161" y="2712252"/>
            <a:ext cx="4410591" cy="313888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latin typeface="+mj-lt"/>
              </a:rPr>
              <a:t>Super Capacitors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latin typeface="+mj-lt"/>
              </a:rPr>
              <a:t>Lithium-ion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32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latin typeface="+mj-lt"/>
              </a:rPr>
              <a:t>Nickel-zinc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9F58AA5-6760-E4E4-1293-181E684B4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Alternatives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825B052-A51B-86B2-CEB1-FD6641A2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13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253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xwell super capacitor power bank 54V 150F supercapacitor battery power bank | eBay">
            <a:extLst>
              <a:ext uri="{FF2B5EF4-FFF2-40B4-BE49-F238E27FC236}">
                <a16:creationId xmlns:a16="http://schemas.microsoft.com/office/drawing/2014/main" id="{05939D5D-CBC7-4156-69CE-1CAB81135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b="3773"/>
          <a:stretch/>
        </p:blipFill>
        <p:spPr bwMode="auto">
          <a:xfrm>
            <a:off x="1371538" y="1468626"/>
            <a:ext cx="2735035" cy="2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964C79-84C5-9E66-FBCC-D5E4B190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Super </a:t>
            </a:r>
            <a:r>
              <a:rPr lang="en-US" sz="3600" dirty="0">
                <a:latin typeface="+mn-lt"/>
              </a:rPr>
              <a:t>Capacitors</a:t>
            </a:r>
            <a:endParaRPr lang="en-US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B473F-C06B-F694-6B74-337D1123E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919" y="1887855"/>
            <a:ext cx="6274426" cy="43175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+mj-lt"/>
              </a:rPr>
              <a:t>Static electric field energy storage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Excellent temperature performance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Eco-friendly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Compact</a:t>
            </a:r>
          </a:p>
          <a:p>
            <a:pPr>
              <a:spcBef>
                <a:spcPts val="600"/>
              </a:spcBef>
            </a:pPr>
            <a:endParaRPr lang="en-US" sz="1800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+mj-lt"/>
              </a:rPr>
              <a:t>Low energy density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Unable to sustain long-cranking periods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000" b="1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+mj-lt"/>
              </a:rPr>
              <a:t>Not cost effective for NFPA 110 engine starting applications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NFPA 110 requires 90 seconds of engine cranking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C2C6B-B333-F499-7EDC-1A175AA9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03" y="4021682"/>
            <a:ext cx="5218654" cy="111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A5A27-98C8-914D-4ADB-550D86878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43" y="5254024"/>
            <a:ext cx="4695519" cy="555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641673-C233-A7F5-7CBF-052553297ABA}"/>
              </a:ext>
            </a:extLst>
          </p:cNvPr>
          <p:cNvSpPr/>
          <p:nvPr/>
        </p:nvSpPr>
        <p:spPr>
          <a:xfrm>
            <a:off x="2655094" y="4442583"/>
            <a:ext cx="2438399" cy="23419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378A15-D887-730D-3573-5475D400DFBF}"/>
              </a:ext>
            </a:extLst>
          </p:cNvPr>
          <p:cNvSpPr/>
          <p:nvPr/>
        </p:nvSpPr>
        <p:spPr>
          <a:xfrm>
            <a:off x="7612669" y="5034337"/>
            <a:ext cx="1017623" cy="24023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96EEAD-A0E3-522A-FCA9-E13A240B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14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4176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964C79-84C5-9E66-FBCC-D5E4B190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Lithium-ion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B473F-C06B-F694-6B74-337D1123E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8" y="2396746"/>
            <a:ext cx="6972924" cy="4343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+mj-lt"/>
              </a:rPr>
              <a:t>Long Life</a:t>
            </a:r>
          </a:p>
          <a:p>
            <a:pPr>
              <a:spcBef>
                <a:spcPts val="600"/>
              </a:spcBef>
            </a:pPr>
            <a:endParaRPr lang="en-US" sz="2400" b="1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+mj-lt"/>
              </a:rPr>
              <a:t>High energy density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400" b="1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+mj-lt"/>
              </a:rPr>
              <a:t>Not suited for engine starting applications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Requires BMS system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Challenges for BMS during engine start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Max current suited for automotive, not large gensets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Poor low-temperature performance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Catastrophic failure risk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Expensive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20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3080" name="Picture 8" descr="Lithium Ferrous Phosphate Battery Packs, 12.8V And 36V, Rs 200/pack | ID: 5359541055">
            <a:extLst>
              <a:ext uri="{FF2B5EF4-FFF2-40B4-BE49-F238E27FC236}">
                <a16:creationId xmlns:a16="http://schemas.microsoft.com/office/drawing/2014/main" id="{9E5BF334-7153-F876-D4D8-024D0FF7B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79" y="2166321"/>
            <a:ext cx="4450773" cy="29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2F084C-4549-F86C-F1B4-9851513F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15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815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964C79-84C5-9E66-FBCC-D5E4B190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Nickel-zinc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B473F-C06B-F694-6B74-337D1123E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722" y="1883950"/>
            <a:ext cx="5917153" cy="43434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+mj-lt"/>
              </a:rPr>
              <a:t>High discharge current applications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Datacenter UPS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Engine Starting</a:t>
            </a:r>
          </a:p>
          <a:p>
            <a:pPr lvl="1">
              <a:spcBef>
                <a:spcPts val="600"/>
              </a:spcBef>
            </a:pPr>
            <a:endParaRPr lang="en-US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+mj-lt"/>
              </a:rPr>
              <a:t>Delivers reliable performance, safely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High engine-cranking performance even at low state-of-charge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Much more efficient use of battery capacity compared with lead-acid</a:t>
            </a:r>
          </a:p>
          <a:p>
            <a:pPr lvl="1">
              <a:spcBef>
                <a:spcPts val="600"/>
              </a:spcBef>
            </a:pPr>
            <a:endParaRPr lang="en-US" dirty="0"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+mj-lt"/>
              </a:rPr>
              <a:t>Sustainable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Higher Upfront Cost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229AD4DE-E5CB-3258-6E04-53909EE4A013}"/>
              </a:ext>
            </a:extLst>
          </p:cNvPr>
          <p:cNvSpPr/>
          <p:nvPr/>
        </p:nvSpPr>
        <p:spPr>
          <a:xfrm>
            <a:off x="7199293" y="1554286"/>
            <a:ext cx="4663972" cy="438931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4B10F-16BA-67B6-6155-0BF243DC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148" y="1636480"/>
            <a:ext cx="4851117" cy="4031367"/>
          </a:xfrm>
          <a:prstGeom prst="rect">
            <a:avLst/>
          </a:prstGeom>
        </p:spPr>
      </p:pic>
      <p:pic>
        <p:nvPicPr>
          <p:cNvPr id="15" name="Picture 14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6CADD955-17D1-1D16-5E5C-725F25DAD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672" y="3786551"/>
            <a:ext cx="2619412" cy="2619412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DD3E110-924B-C661-86F4-ECFD8217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16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732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C1E-8C67-79E6-7497-4A1AD707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797" y="1528763"/>
            <a:ext cx="57340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964C79-84C5-9E66-FBCC-D5E4B190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Alternatives Comparison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661F38-AB2C-87CC-864C-3766B2902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08" y="1671638"/>
            <a:ext cx="6039991" cy="4343400"/>
          </a:xfrm>
        </p:spPr>
        <p:txBody>
          <a:bodyPr/>
          <a:lstStyle/>
          <a:p>
            <a:r>
              <a:rPr lang="en-US" sz="2800" b="1" dirty="0">
                <a:latin typeface="+mj-lt"/>
              </a:rPr>
              <a:t>Super Capacitors and Lithium-ion face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challenges </a:t>
            </a:r>
            <a:r>
              <a:rPr lang="en-US" sz="2800" b="1" dirty="0">
                <a:latin typeface="+mj-lt"/>
              </a:rPr>
              <a:t>in the genset engine-start environment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Not commercially viable at this time</a:t>
            </a:r>
          </a:p>
          <a:p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r>
              <a:rPr lang="en-US" sz="2800" b="1" dirty="0">
                <a:latin typeface="+mj-lt"/>
              </a:rPr>
              <a:t>Nickel-zinc is the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best </a:t>
            </a:r>
            <a:r>
              <a:rPr lang="en-US" sz="2800" b="1" dirty="0">
                <a:latin typeface="+mj-lt"/>
              </a:rPr>
              <a:t>genset starting battery alternative so far…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2F586DE-7DE4-5412-88F0-8146027D8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17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400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5DFCF49-24CD-68FB-1B40-4B91762F6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Nickel-zinc vs Lead-acid Comparisons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0933EA-6521-FDB2-A1CF-09037C154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65" y="1448656"/>
            <a:ext cx="5413248" cy="4603434"/>
          </a:xfrm>
        </p:spPr>
        <p:txBody>
          <a:bodyPr/>
          <a:lstStyle/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 algn="ctr">
              <a:buNone/>
            </a:pPr>
            <a:r>
              <a:rPr lang="en-US" sz="2400" b="1" dirty="0">
                <a:latin typeface="+mj-lt"/>
              </a:rPr>
              <a:t>Nickel-zinc Batteries</a:t>
            </a:r>
          </a:p>
          <a:p>
            <a:pPr lvl="1" algn="ctr"/>
            <a:r>
              <a:rPr lang="en-US" sz="1800" b="1" dirty="0">
                <a:solidFill>
                  <a:schemeClr val="accent1"/>
                </a:solidFill>
                <a:latin typeface="+mj-lt"/>
              </a:rPr>
              <a:t>15-year service life</a:t>
            </a:r>
          </a:p>
          <a:p>
            <a:pPr lvl="1" algn="ctr"/>
            <a:r>
              <a:rPr lang="en-US" sz="1800" dirty="0">
                <a:latin typeface="+mj-lt"/>
              </a:rPr>
              <a:t>No battery maintenance</a:t>
            </a:r>
          </a:p>
          <a:p>
            <a:pPr lvl="1" algn="ctr"/>
            <a:r>
              <a:rPr lang="en-US" sz="1800" dirty="0">
                <a:latin typeface="+mj-lt"/>
              </a:rPr>
              <a:t>96% lower GHG emissions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9FD0C51-1829-598D-FE7A-BC029FF8FA1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63113" y="1432264"/>
            <a:ext cx="5413247" cy="4603434"/>
          </a:xfrm>
        </p:spPr>
        <p:txBody>
          <a:bodyPr/>
          <a:lstStyle/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>
              <a:buNone/>
            </a:pPr>
            <a:endParaRPr lang="en-US" sz="2000" dirty="0">
              <a:latin typeface="+mj-lt"/>
            </a:endParaRPr>
          </a:p>
          <a:p>
            <a:pPr marL="146050" indent="0" algn="ctr">
              <a:buNone/>
            </a:pPr>
            <a:r>
              <a:rPr lang="en-US" sz="2400" b="1" dirty="0">
                <a:latin typeface="+mj-lt"/>
              </a:rPr>
              <a:t>Lead-acid Batteries</a:t>
            </a:r>
          </a:p>
          <a:p>
            <a:pPr lvl="1" algn="ctr"/>
            <a:r>
              <a:rPr lang="en-US" sz="1800" b="1" dirty="0">
                <a:solidFill>
                  <a:schemeClr val="accent1"/>
                </a:solidFill>
                <a:latin typeface="+mj-lt"/>
              </a:rPr>
              <a:t>Replacement every 24-30 months</a:t>
            </a:r>
          </a:p>
          <a:p>
            <a:pPr lvl="1" algn="ctr"/>
            <a:r>
              <a:rPr lang="en-US" sz="1800" dirty="0">
                <a:latin typeface="+mj-lt"/>
              </a:rPr>
              <a:t>Regular maintenance every month</a:t>
            </a:r>
          </a:p>
          <a:p>
            <a:pPr lvl="1" algn="ctr"/>
            <a:r>
              <a:rPr lang="en-US" sz="1800" dirty="0">
                <a:latin typeface="+mj-lt"/>
              </a:rPr>
              <a:t>25x more GHG emissions</a:t>
            </a:r>
          </a:p>
          <a:p>
            <a:endParaRPr lang="en-US" sz="1800" dirty="0">
              <a:latin typeface="+mj-lt"/>
            </a:endParaRPr>
          </a:p>
        </p:txBody>
      </p:sp>
      <p:pic>
        <p:nvPicPr>
          <p:cNvPr id="13" name="Picture 12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E9F48850-9FE2-45D3-F21B-1F740B494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113" y="2029754"/>
            <a:ext cx="3101817" cy="2067516"/>
          </a:xfrm>
          <a:prstGeom prst="rect">
            <a:avLst/>
          </a:prstGeom>
        </p:spPr>
      </p:pic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2EEF9EB9-FFFB-83CE-72CF-46FC89E8C074}"/>
              </a:ext>
            </a:extLst>
          </p:cNvPr>
          <p:cNvSpPr txBox="1">
            <a:spLocks/>
          </p:cNvSpPr>
          <p:nvPr/>
        </p:nvSpPr>
        <p:spPr>
          <a:xfrm>
            <a:off x="457198" y="724787"/>
            <a:ext cx="11495948" cy="2140012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13% </a:t>
            </a:r>
            <a:r>
              <a:rPr lang="en-US" sz="2000" dirty="0">
                <a:latin typeface="+mj-lt"/>
              </a:rPr>
              <a:t>of the weight |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22%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of the footprint of lead-acid systems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F3B5A489-9A13-CB07-6211-F288AD4AEF50}"/>
              </a:ext>
            </a:extLst>
          </p:cNvPr>
          <p:cNvSpPr txBox="1">
            <a:spLocks/>
          </p:cNvSpPr>
          <p:nvPr/>
        </p:nvSpPr>
        <p:spPr>
          <a:xfrm>
            <a:off x="8664930" y="2613139"/>
            <a:ext cx="2472257" cy="1317280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+mj-lt"/>
              </a:rPr>
              <a:t>System Weight – 560 </a:t>
            </a:r>
            <a:r>
              <a:rPr lang="en-US" sz="1800" b="1" dirty="0" err="1">
                <a:latin typeface="+mj-lt"/>
              </a:rPr>
              <a:t>lbs</a:t>
            </a:r>
            <a:endParaRPr lang="en-US" sz="1800" b="1" dirty="0">
              <a:latin typeface="+mj-lt"/>
            </a:endParaRP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42127C36-38D4-EA01-7266-26CAC8A10876}"/>
              </a:ext>
            </a:extLst>
          </p:cNvPr>
          <p:cNvSpPr txBox="1">
            <a:spLocks/>
          </p:cNvSpPr>
          <p:nvPr/>
        </p:nvSpPr>
        <p:spPr>
          <a:xfrm>
            <a:off x="966280" y="2563110"/>
            <a:ext cx="2298459" cy="1317280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b="1" dirty="0">
                <a:latin typeface="+mj-lt"/>
              </a:rPr>
              <a:t>System Weight – 70 </a:t>
            </a:r>
            <a:r>
              <a:rPr lang="en-US" sz="1800" b="1" dirty="0" err="1">
                <a:latin typeface="+mj-lt"/>
              </a:rPr>
              <a:t>lbs</a:t>
            </a:r>
            <a:endParaRPr lang="en-US" sz="1800" b="1" dirty="0">
              <a:latin typeface="+mj-lt"/>
            </a:endParaRPr>
          </a:p>
          <a:p>
            <a:pPr algn="r"/>
            <a:endParaRPr lang="en-US" sz="1800" b="1" dirty="0">
              <a:latin typeface="+mj-lt"/>
            </a:endParaRPr>
          </a:p>
        </p:txBody>
      </p:sp>
      <p:pic>
        <p:nvPicPr>
          <p:cNvPr id="2" name="Picture 1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A547498A-4135-FFB3-263B-7E95A348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476" y="2088825"/>
            <a:ext cx="1432741" cy="1432741"/>
          </a:xfrm>
          <a:prstGeom prst="rect">
            <a:avLst/>
          </a:prstGeom>
        </p:spPr>
      </p:pic>
      <p:pic>
        <p:nvPicPr>
          <p:cNvPr id="11" name="Picture 10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CC08FDE0-76D4-C03C-AEC0-8557BAEEF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72" y="2309322"/>
            <a:ext cx="1432741" cy="1432741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5E947EA-873C-A058-F30A-569F3BE1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18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845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998BB7-2670-4BCC-D874-5971F29EB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" t="4355" r="3093"/>
          <a:stretch/>
        </p:blipFill>
        <p:spPr>
          <a:xfrm>
            <a:off x="6592150" y="1496084"/>
            <a:ext cx="3930806" cy="24329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683323-8C4A-0BFB-8AE8-04656CEC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Nickel-Zinc – Sustainable Battery Technology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79964-3A2C-F544-44C4-2188DC0FD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376" y="1171523"/>
            <a:ext cx="5413248" cy="286716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96% lower GHG emissions than lead-acid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No solvents, toxic chemicals or heavy metals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+mj-lt"/>
              </a:rPr>
              <a:t>Recycled at low temperatures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905B5-45FF-7C57-D5E8-45D5BEA65D43}"/>
              </a:ext>
            </a:extLst>
          </p:cNvPr>
          <p:cNvSpPr txBox="1"/>
          <p:nvPr/>
        </p:nvSpPr>
        <p:spPr>
          <a:xfrm>
            <a:off x="349461" y="4802791"/>
            <a:ext cx="2255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50"/>
                </a:solidFill>
              </a:rPr>
              <a:t>NiZn 40 KW Starter Battery</a:t>
            </a:r>
            <a:br>
              <a:rPr lang="en-US" sz="1100" b="1" dirty="0">
                <a:solidFill>
                  <a:srgbClr val="00B050"/>
                </a:solidFill>
              </a:rPr>
            </a:br>
            <a:r>
              <a:rPr lang="en-US" sz="1100" b="1" dirty="0">
                <a:solidFill>
                  <a:srgbClr val="00B050"/>
                </a:solidFill>
              </a:rPr>
              <a:t>Solution Lifetime Emissions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6D1BCD1-4FAA-1906-F47E-0EA8645461F4}"/>
              </a:ext>
            </a:extLst>
          </p:cNvPr>
          <p:cNvGrpSpPr/>
          <p:nvPr/>
        </p:nvGrpSpPr>
        <p:grpSpPr>
          <a:xfrm>
            <a:off x="518360" y="4451312"/>
            <a:ext cx="11097364" cy="276999"/>
            <a:chOff x="518360" y="4541845"/>
            <a:chExt cx="11097364" cy="2769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1FB1E3-BD1A-CB91-4D91-79ECDFBD0ADC}"/>
                </a:ext>
              </a:extLst>
            </p:cNvPr>
            <p:cNvSpPr txBox="1"/>
            <p:nvPr/>
          </p:nvSpPr>
          <p:spPr>
            <a:xfrm>
              <a:off x="518360" y="4541845"/>
              <a:ext cx="11097364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Number of Trees Required to Offset Lifetime CO2e Emissions from Starter Battery Use (       = 10 Mature Trees)</a:t>
              </a:r>
            </a:p>
          </p:txBody>
        </p:sp>
        <p:pic>
          <p:nvPicPr>
            <p:cNvPr id="11" name="Graphic 10" descr="Tree With Roots with solid fill">
              <a:extLst>
                <a:ext uri="{FF2B5EF4-FFF2-40B4-BE49-F238E27FC236}">
                  <a16:creationId xmlns:a16="http://schemas.microsoft.com/office/drawing/2014/main" id="{9163EFA8-3968-C894-75BB-4307C86BD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97931" y="4560188"/>
              <a:ext cx="235244" cy="23524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DDB1D7E-9B58-9B0B-53B7-D2B5D2E3D815}"/>
              </a:ext>
            </a:extLst>
          </p:cNvPr>
          <p:cNvSpPr txBox="1"/>
          <p:nvPr/>
        </p:nvSpPr>
        <p:spPr>
          <a:xfrm>
            <a:off x="4934235" y="4802791"/>
            <a:ext cx="4612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Lead Acid 40 KW Starter Battery</a:t>
            </a:r>
          </a:p>
          <a:p>
            <a:pPr algn="ctr"/>
            <a:r>
              <a:rPr lang="en-US" sz="1100" b="1" dirty="0">
                <a:solidFill>
                  <a:srgbClr val="FF0000"/>
                </a:solidFill>
              </a:rPr>
              <a:t>Solution Lifetime Emissions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8AA56D-7EE8-52C3-C40E-183B9E5AAFFF}"/>
              </a:ext>
            </a:extLst>
          </p:cNvPr>
          <p:cNvGrpSpPr/>
          <p:nvPr/>
        </p:nvGrpSpPr>
        <p:grpSpPr>
          <a:xfrm>
            <a:off x="1200878" y="5282179"/>
            <a:ext cx="552659" cy="712960"/>
            <a:chOff x="1191484" y="5367348"/>
            <a:chExt cx="552659" cy="7129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7BD417-C5CE-495A-1B65-FE336DAC495F}"/>
                </a:ext>
              </a:extLst>
            </p:cNvPr>
            <p:cNvGrpSpPr/>
            <p:nvPr/>
          </p:nvGrpSpPr>
          <p:grpSpPr>
            <a:xfrm>
              <a:off x="1471207" y="5537459"/>
              <a:ext cx="272936" cy="348836"/>
              <a:chOff x="1341641" y="4995680"/>
              <a:chExt cx="457200" cy="457200"/>
            </a:xfrm>
          </p:grpSpPr>
          <p:pic>
            <p:nvPicPr>
              <p:cNvPr id="17" name="Graphic 16" descr="Tree With Roots with solid fill">
                <a:extLst>
                  <a:ext uri="{FF2B5EF4-FFF2-40B4-BE49-F238E27FC236}">
                    <a16:creationId xmlns:a16="http://schemas.microsoft.com/office/drawing/2014/main" id="{60F9AC50-1434-0DBB-2ECA-38A2204D9C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341641" y="499568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8" name="Graphic 17" descr="Tree With Roots with solid fill">
                <a:extLst>
                  <a:ext uri="{FF2B5EF4-FFF2-40B4-BE49-F238E27FC236}">
                    <a16:creationId xmlns:a16="http://schemas.microsoft.com/office/drawing/2014/main" id="{91B54A42-192E-E4DF-2488-961D81E1CE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1" r="63705"/>
              <a:stretch/>
            </p:blipFill>
            <p:spPr>
              <a:xfrm>
                <a:off x="1344028" y="4995680"/>
                <a:ext cx="165941" cy="457200"/>
              </a:xfrm>
              <a:prstGeom prst="rect">
                <a:avLst/>
              </a:prstGeom>
            </p:spPr>
          </p:pic>
        </p:grpSp>
        <p:pic>
          <p:nvPicPr>
            <p:cNvPr id="15" name="Graphic 14" descr="Tree With Roots with solid fill">
              <a:extLst>
                <a:ext uri="{FF2B5EF4-FFF2-40B4-BE49-F238E27FC236}">
                  <a16:creationId xmlns:a16="http://schemas.microsoft.com/office/drawing/2014/main" id="{850C36CE-45AE-0008-00C1-F9D2921B9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91484" y="5731472"/>
              <a:ext cx="272936" cy="348836"/>
            </a:xfrm>
            <a:prstGeom prst="rect">
              <a:avLst/>
            </a:prstGeom>
          </p:spPr>
        </p:pic>
        <p:pic>
          <p:nvPicPr>
            <p:cNvPr id="16" name="Graphic 15" descr="Tree With Roots with solid fill">
              <a:extLst>
                <a:ext uri="{FF2B5EF4-FFF2-40B4-BE49-F238E27FC236}">
                  <a16:creationId xmlns:a16="http://schemas.microsoft.com/office/drawing/2014/main" id="{E3CF09A8-34A2-F134-F1B2-490896CEB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91484" y="5367348"/>
              <a:ext cx="272936" cy="34883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B4C7A8-3871-C400-1715-4199B8E43145}"/>
              </a:ext>
            </a:extLst>
          </p:cNvPr>
          <p:cNvGrpSpPr/>
          <p:nvPr/>
        </p:nvGrpSpPr>
        <p:grpSpPr>
          <a:xfrm>
            <a:off x="2635106" y="5306186"/>
            <a:ext cx="9211009" cy="716325"/>
            <a:chOff x="2635106" y="5396719"/>
            <a:chExt cx="9211009" cy="716325"/>
          </a:xfrm>
        </p:grpSpPr>
        <p:pic>
          <p:nvPicPr>
            <p:cNvPr id="20" name="Graphic 19" descr="Tree With Roots with solid fill">
              <a:extLst>
                <a:ext uri="{FF2B5EF4-FFF2-40B4-BE49-F238E27FC236}">
                  <a16:creationId xmlns:a16="http://schemas.microsoft.com/office/drawing/2014/main" id="{F442C8A4-AD87-8F0B-78BB-721E482C1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35954" y="5764208"/>
              <a:ext cx="272936" cy="348836"/>
            </a:xfrm>
            <a:prstGeom prst="rect">
              <a:avLst/>
            </a:prstGeom>
          </p:spPr>
        </p:pic>
        <p:pic>
          <p:nvPicPr>
            <p:cNvPr id="21" name="Graphic 20" descr="Tree With Roots with solid fill">
              <a:extLst>
                <a:ext uri="{FF2B5EF4-FFF2-40B4-BE49-F238E27FC236}">
                  <a16:creationId xmlns:a16="http://schemas.microsoft.com/office/drawing/2014/main" id="{15837371-DFDA-FC18-20B8-03AA9335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61062" y="5764208"/>
              <a:ext cx="272936" cy="348836"/>
            </a:xfrm>
            <a:prstGeom prst="rect">
              <a:avLst/>
            </a:prstGeom>
          </p:spPr>
        </p:pic>
        <p:pic>
          <p:nvPicPr>
            <p:cNvPr id="22" name="Graphic 21" descr="Tree With Roots with solid fill">
              <a:extLst>
                <a:ext uri="{FF2B5EF4-FFF2-40B4-BE49-F238E27FC236}">
                  <a16:creationId xmlns:a16="http://schemas.microsoft.com/office/drawing/2014/main" id="{27AA36A7-8993-4F93-0A1F-6869166B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98508" y="5764208"/>
              <a:ext cx="272936" cy="348836"/>
            </a:xfrm>
            <a:prstGeom prst="rect">
              <a:avLst/>
            </a:prstGeom>
          </p:spPr>
        </p:pic>
        <p:pic>
          <p:nvPicPr>
            <p:cNvPr id="23" name="Graphic 22" descr="Tree With Roots with solid fill">
              <a:extLst>
                <a:ext uri="{FF2B5EF4-FFF2-40B4-BE49-F238E27FC236}">
                  <a16:creationId xmlns:a16="http://schemas.microsoft.com/office/drawing/2014/main" id="{1840D4C6-4413-F2CB-8A1D-C4C160E57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23616" y="5764208"/>
              <a:ext cx="272936" cy="348836"/>
            </a:xfrm>
            <a:prstGeom prst="rect">
              <a:avLst/>
            </a:prstGeom>
          </p:spPr>
        </p:pic>
        <p:pic>
          <p:nvPicPr>
            <p:cNvPr id="24" name="Graphic 23" descr="Tree With Roots with solid fill">
              <a:extLst>
                <a:ext uri="{FF2B5EF4-FFF2-40B4-BE49-F238E27FC236}">
                  <a16:creationId xmlns:a16="http://schemas.microsoft.com/office/drawing/2014/main" id="{D425FFE2-92C8-F285-6E3E-CAFE7B537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86170" y="5764208"/>
              <a:ext cx="272936" cy="348836"/>
            </a:xfrm>
            <a:prstGeom prst="rect">
              <a:avLst/>
            </a:prstGeom>
          </p:spPr>
        </p:pic>
        <p:pic>
          <p:nvPicPr>
            <p:cNvPr id="25" name="Graphic 24" descr="Tree With Roots with solid fill">
              <a:extLst>
                <a:ext uri="{FF2B5EF4-FFF2-40B4-BE49-F238E27FC236}">
                  <a16:creationId xmlns:a16="http://schemas.microsoft.com/office/drawing/2014/main" id="{6D3D648C-DD49-4E6F-164A-1EFD3D6BA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48724" y="5764208"/>
              <a:ext cx="272936" cy="348836"/>
            </a:xfrm>
            <a:prstGeom prst="rect">
              <a:avLst/>
            </a:prstGeom>
          </p:spPr>
        </p:pic>
        <p:pic>
          <p:nvPicPr>
            <p:cNvPr id="26" name="Graphic 25" descr="Tree With Roots with solid fill">
              <a:extLst>
                <a:ext uri="{FF2B5EF4-FFF2-40B4-BE49-F238E27FC236}">
                  <a16:creationId xmlns:a16="http://schemas.microsoft.com/office/drawing/2014/main" id="{3966E880-7941-46F5-97F0-DE9C1FF5C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11278" y="5764208"/>
              <a:ext cx="272936" cy="348836"/>
            </a:xfrm>
            <a:prstGeom prst="rect">
              <a:avLst/>
            </a:prstGeom>
          </p:spPr>
        </p:pic>
        <p:pic>
          <p:nvPicPr>
            <p:cNvPr id="27" name="Graphic 26" descr="Tree With Roots with solid fill">
              <a:extLst>
                <a:ext uri="{FF2B5EF4-FFF2-40B4-BE49-F238E27FC236}">
                  <a16:creationId xmlns:a16="http://schemas.microsoft.com/office/drawing/2014/main" id="{AAE406D7-9606-41A3-F4A1-F6CFDB247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73832" y="5764208"/>
              <a:ext cx="272936" cy="348836"/>
            </a:xfrm>
            <a:prstGeom prst="rect">
              <a:avLst/>
            </a:prstGeom>
          </p:spPr>
        </p:pic>
        <p:pic>
          <p:nvPicPr>
            <p:cNvPr id="28" name="Graphic 27" descr="Tree With Roots with solid fill">
              <a:extLst>
                <a:ext uri="{FF2B5EF4-FFF2-40B4-BE49-F238E27FC236}">
                  <a16:creationId xmlns:a16="http://schemas.microsoft.com/office/drawing/2014/main" id="{F28BA6D7-64D8-2855-DD73-DF66C8F6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36386" y="5764208"/>
              <a:ext cx="272936" cy="348836"/>
            </a:xfrm>
            <a:prstGeom prst="rect">
              <a:avLst/>
            </a:prstGeom>
          </p:spPr>
        </p:pic>
        <p:pic>
          <p:nvPicPr>
            <p:cNvPr id="29" name="Graphic 28" descr="Tree With Roots with solid fill">
              <a:extLst>
                <a:ext uri="{FF2B5EF4-FFF2-40B4-BE49-F238E27FC236}">
                  <a16:creationId xmlns:a16="http://schemas.microsoft.com/office/drawing/2014/main" id="{C77D6A07-8880-73FF-1E57-2B3C1D13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98940" y="5764208"/>
              <a:ext cx="272936" cy="348836"/>
            </a:xfrm>
            <a:prstGeom prst="rect">
              <a:avLst/>
            </a:prstGeom>
          </p:spPr>
        </p:pic>
        <p:pic>
          <p:nvPicPr>
            <p:cNvPr id="30" name="Graphic 29" descr="Tree With Roots with solid fill">
              <a:extLst>
                <a:ext uri="{FF2B5EF4-FFF2-40B4-BE49-F238E27FC236}">
                  <a16:creationId xmlns:a16="http://schemas.microsoft.com/office/drawing/2014/main" id="{F13E889B-C57B-89FA-26C3-A26DB0A4C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61494" y="5764208"/>
              <a:ext cx="272936" cy="348836"/>
            </a:xfrm>
            <a:prstGeom prst="rect">
              <a:avLst/>
            </a:prstGeom>
          </p:spPr>
        </p:pic>
        <p:pic>
          <p:nvPicPr>
            <p:cNvPr id="31" name="Graphic 30" descr="Tree With Roots with solid fill">
              <a:extLst>
                <a:ext uri="{FF2B5EF4-FFF2-40B4-BE49-F238E27FC236}">
                  <a16:creationId xmlns:a16="http://schemas.microsoft.com/office/drawing/2014/main" id="{6F25E8FE-31E2-7F16-1D9D-B4AC2F80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86602" y="5764208"/>
              <a:ext cx="272936" cy="348836"/>
            </a:xfrm>
            <a:prstGeom prst="rect">
              <a:avLst/>
            </a:prstGeom>
          </p:spPr>
        </p:pic>
        <p:pic>
          <p:nvPicPr>
            <p:cNvPr id="32" name="Graphic 31" descr="Tree With Roots with solid fill">
              <a:extLst>
                <a:ext uri="{FF2B5EF4-FFF2-40B4-BE49-F238E27FC236}">
                  <a16:creationId xmlns:a16="http://schemas.microsoft.com/office/drawing/2014/main" id="{6588896C-1183-893A-8062-A244F992C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24048" y="5764208"/>
              <a:ext cx="272936" cy="348836"/>
            </a:xfrm>
            <a:prstGeom prst="rect">
              <a:avLst/>
            </a:prstGeom>
          </p:spPr>
        </p:pic>
        <p:pic>
          <p:nvPicPr>
            <p:cNvPr id="33" name="Graphic 32" descr="Tree With Roots with solid fill">
              <a:extLst>
                <a:ext uri="{FF2B5EF4-FFF2-40B4-BE49-F238E27FC236}">
                  <a16:creationId xmlns:a16="http://schemas.microsoft.com/office/drawing/2014/main" id="{F9752153-9516-846F-B30E-09DE5E6A9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49156" y="5764208"/>
              <a:ext cx="272936" cy="348836"/>
            </a:xfrm>
            <a:prstGeom prst="rect">
              <a:avLst/>
            </a:prstGeom>
          </p:spPr>
        </p:pic>
        <p:pic>
          <p:nvPicPr>
            <p:cNvPr id="34" name="Graphic 33" descr="Tree With Roots with solid fill">
              <a:extLst>
                <a:ext uri="{FF2B5EF4-FFF2-40B4-BE49-F238E27FC236}">
                  <a16:creationId xmlns:a16="http://schemas.microsoft.com/office/drawing/2014/main" id="{13E2D802-9325-4B90-1D93-D118F4A00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1710" y="5764208"/>
              <a:ext cx="272936" cy="348836"/>
            </a:xfrm>
            <a:prstGeom prst="rect">
              <a:avLst/>
            </a:prstGeom>
          </p:spPr>
        </p:pic>
        <p:pic>
          <p:nvPicPr>
            <p:cNvPr id="35" name="Graphic 34" descr="Tree With Roots with solid fill">
              <a:extLst>
                <a:ext uri="{FF2B5EF4-FFF2-40B4-BE49-F238E27FC236}">
                  <a16:creationId xmlns:a16="http://schemas.microsoft.com/office/drawing/2014/main" id="{28957D88-8CE3-D6CE-6EA7-1A2D9F63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4264" y="5764208"/>
              <a:ext cx="272936" cy="348836"/>
            </a:xfrm>
            <a:prstGeom prst="rect">
              <a:avLst/>
            </a:prstGeom>
          </p:spPr>
        </p:pic>
        <p:pic>
          <p:nvPicPr>
            <p:cNvPr id="36" name="Graphic 35" descr="Tree With Roots with solid fill">
              <a:extLst>
                <a:ext uri="{FF2B5EF4-FFF2-40B4-BE49-F238E27FC236}">
                  <a16:creationId xmlns:a16="http://schemas.microsoft.com/office/drawing/2014/main" id="{DD6644C0-642B-E481-15AF-3146B4E80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36818" y="5764208"/>
              <a:ext cx="272936" cy="348836"/>
            </a:xfrm>
            <a:prstGeom prst="rect">
              <a:avLst/>
            </a:prstGeom>
          </p:spPr>
        </p:pic>
        <p:pic>
          <p:nvPicPr>
            <p:cNvPr id="37" name="Graphic 36" descr="Tree With Roots with solid fill">
              <a:extLst>
                <a:ext uri="{FF2B5EF4-FFF2-40B4-BE49-F238E27FC236}">
                  <a16:creationId xmlns:a16="http://schemas.microsoft.com/office/drawing/2014/main" id="{207B540B-40E5-CD00-FE2A-E597E9C2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99372" y="5764208"/>
              <a:ext cx="272936" cy="348836"/>
            </a:xfrm>
            <a:prstGeom prst="rect">
              <a:avLst/>
            </a:prstGeom>
          </p:spPr>
        </p:pic>
        <p:pic>
          <p:nvPicPr>
            <p:cNvPr id="38" name="Graphic 37" descr="Tree With Roots with solid fill">
              <a:extLst>
                <a:ext uri="{FF2B5EF4-FFF2-40B4-BE49-F238E27FC236}">
                  <a16:creationId xmlns:a16="http://schemas.microsoft.com/office/drawing/2014/main" id="{F4283499-53FF-B1B1-075F-122C9FA1D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61926" y="5764208"/>
              <a:ext cx="272936" cy="348836"/>
            </a:xfrm>
            <a:prstGeom prst="rect">
              <a:avLst/>
            </a:prstGeom>
          </p:spPr>
        </p:pic>
        <p:pic>
          <p:nvPicPr>
            <p:cNvPr id="39" name="Graphic 38" descr="Tree With Roots with solid fill">
              <a:extLst>
                <a:ext uri="{FF2B5EF4-FFF2-40B4-BE49-F238E27FC236}">
                  <a16:creationId xmlns:a16="http://schemas.microsoft.com/office/drawing/2014/main" id="{18758FA5-EFF0-C0FE-DFBC-63FAE439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24480" y="5764208"/>
              <a:ext cx="272936" cy="348836"/>
            </a:xfrm>
            <a:prstGeom prst="rect">
              <a:avLst/>
            </a:prstGeom>
          </p:spPr>
        </p:pic>
        <p:pic>
          <p:nvPicPr>
            <p:cNvPr id="40" name="Graphic 39" descr="Tree With Roots with solid fill">
              <a:extLst>
                <a:ext uri="{FF2B5EF4-FFF2-40B4-BE49-F238E27FC236}">
                  <a16:creationId xmlns:a16="http://schemas.microsoft.com/office/drawing/2014/main" id="{A03F9E33-27FC-4173-4B30-EF1AF97E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87034" y="5764208"/>
              <a:ext cx="272936" cy="348836"/>
            </a:xfrm>
            <a:prstGeom prst="rect">
              <a:avLst/>
            </a:prstGeom>
          </p:spPr>
        </p:pic>
        <p:pic>
          <p:nvPicPr>
            <p:cNvPr id="41" name="Graphic 40" descr="Tree With Roots with solid fill">
              <a:extLst>
                <a:ext uri="{FF2B5EF4-FFF2-40B4-BE49-F238E27FC236}">
                  <a16:creationId xmlns:a16="http://schemas.microsoft.com/office/drawing/2014/main" id="{2DD125BE-88AB-8BB1-481F-434D28C9C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12142" y="5764208"/>
              <a:ext cx="272936" cy="348836"/>
            </a:xfrm>
            <a:prstGeom prst="rect">
              <a:avLst/>
            </a:prstGeom>
          </p:spPr>
        </p:pic>
        <p:pic>
          <p:nvPicPr>
            <p:cNvPr id="42" name="Graphic 41" descr="Tree With Roots with solid fill">
              <a:extLst>
                <a:ext uri="{FF2B5EF4-FFF2-40B4-BE49-F238E27FC236}">
                  <a16:creationId xmlns:a16="http://schemas.microsoft.com/office/drawing/2014/main" id="{6BB388FA-0877-CB26-8E32-CFCFBD41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49588" y="5764208"/>
              <a:ext cx="272936" cy="348836"/>
            </a:xfrm>
            <a:prstGeom prst="rect">
              <a:avLst/>
            </a:prstGeom>
          </p:spPr>
        </p:pic>
        <p:pic>
          <p:nvPicPr>
            <p:cNvPr id="43" name="Graphic 42" descr="Tree With Roots with solid fill">
              <a:extLst>
                <a:ext uri="{FF2B5EF4-FFF2-40B4-BE49-F238E27FC236}">
                  <a16:creationId xmlns:a16="http://schemas.microsoft.com/office/drawing/2014/main" id="{C510B01B-4C8A-EB2C-2BF9-6CDB60329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74696" y="5764208"/>
              <a:ext cx="272936" cy="348836"/>
            </a:xfrm>
            <a:prstGeom prst="rect">
              <a:avLst/>
            </a:prstGeom>
          </p:spPr>
        </p:pic>
        <p:pic>
          <p:nvPicPr>
            <p:cNvPr id="44" name="Graphic 43" descr="Tree With Roots with solid fill">
              <a:extLst>
                <a:ext uri="{FF2B5EF4-FFF2-40B4-BE49-F238E27FC236}">
                  <a16:creationId xmlns:a16="http://schemas.microsoft.com/office/drawing/2014/main" id="{83F844AD-450C-6E70-0B70-3254BA52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37250" y="5764208"/>
              <a:ext cx="272936" cy="348836"/>
            </a:xfrm>
            <a:prstGeom prst="rect">
              <a:avLst/>
            </a:prstGeom>
          </p:spPr>
        </p:pic>
        <p:pic>
          <p:nvPicPr>
            <p:cNvPr id="45" name="Graphic 44" descr="Tree With Roots with solid fill">
              <a:extLst>
                <a:ext uri="{FF2B5EF4-FFF2-40B4-BE49-F238E27FC236}">
                  <a16:creationId xmlns:a16="http://schemas.microsoft.com/office/drawing/2014/main" id="{2A4BB945-7D36-744C-498D-547CB8619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99804" y="5764208"/>
              <a:ext cx="272936" cy="348836"/>
            </a:xfrm>
            <a:prstGeom prst="rect">
              <a:avLst/>
            </a:prstGeom>
          </p:spPr>
        </p:pic>
        <p:pic>
          <p:nvPicPr>
            <p:cNvPr id="46" name="Graphic 45" descr="Tree With Roots with solid fill">
              <a:extLst>
                <a:ext uri="{FF2B5EF4-FFF2-40B4-BE49-F238E27FC236}">
                  <a16:creationId xmlns:a16="http://schemas.microsoft.com/office/drawing/2014/main" id="{87D0DF58-337A-3FBC-23AA-74539FCC1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62358" y="5764208"/>
              <a:ext cx="272936" cy="348836"/>
            </a:xfrm>
            <a:prstGeom prst="rect">
              <a:avLst/>
            </a:prstGeom>
          </p:spPr>
        </p:pic>
        <p:pic>
          <p:nvPicPr>
            <p:cNvPr id="47" name="Graphic 46" descr="Tree With Roots with solid fill">
              <a:extLst>
                <a:ext uri="{FF2B5EF4-FFF2-40B4-BE49-F238E27FC236}">
                  <a16:creationId xmlns:a16="http://schemas.microsoft.com/office/drawing/2014/main" id="{F99A4A67-A8BA-DB92-8B20-0E97FAFB7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35106" y="5396719"/>
              <a:ext cx="272936" cy="348836"/>
            </a:xfrm>
            <a:prstGeom prst="rect">
              <a:avLst/>
            </a:prstGeom>
          </p:spPr>
        </p:pic>
        <p:pic>
          <p:nvPicPr>
            <p:cNvPr id="48" name="Graphic 47" descr="Tree With Roots with solid fill">
              <a:extLst>
                <a:ext uri="{FF2B5EF4-FFF2-40B4-BE49-F238E27FC236}">
                  <a16:creationId xmlns:a16="http://schemas.microsoft.com/office/drawing/2014/main" id="{B0F4DFEE-CD45-E7E6-1E23-15401A39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60472" y="5396719"/>
              <a:ext cx="272936" cy="348836"/>
            </a:xfrm>
            <a:prstGeom prst="rect">
              <a:avLst/>
            </a:prstGeom>
          </p:spPr>
        </p:pic>
        <p:pic>
          <p:nvPicPr>
            <p:cNvPr id="49" name="Graphic 48" descr="Tree With Roots with solid fill">
              <a:extLst>
                <a:ext uri="{FF2B5EF4-FFF2-40B4-BE49-F238E27FC236}">
                  <a16:creationId xmlns:a16="http://schemas.microsoft.com/office/drawing/2014/main" id="{AD63CF7E-3F76-976A-D282-BEDD59F10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97789" y="5396719"/>
              <a:ext cx="272936" cy="348836"/>
            </a:xfrm>
            <a:prstGeom prst="rect">
              <a:avLst/>
            </a:prstGeom>
          </p:spPr>
        </p:pic>
        <p:pic>
          <p:nvPicPr>
            <p:cNvPr id="50" name="Graphic 49" descr="Tree With Roots with solid fill">
              <a:extLst>
                <a:ext uri="{FF2B5EF4-FFF2-40B4-BE49-F238E27FC236}">
                  <a16:creationId xmlns:a16="http://schemas.microsoft.com/office/drawing/2014/main" id="{9DCB4D11-FEF7-F3ED-4B87-C3CBB140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23155" y="5396719"/>
              <a:ext cx="272936" cy="348836"/>
            </a:xfrm>
            <a:prstGeom prst="rect">
              <a:avLst/>
            </a:prstGeom>
          </p:spPr>
        </p:pic>
        <p:pic>
          <p:nvPicPr>
            <p:cNvPr id="51" name="Graphic 50" descr="Tree With Roots with solid fill">
              <a:extLst>
                <a:ext uri="{FF2B5EF4-FFF2-40B4-BE49-F238E27FC236}">
                  <a16:creationId xmlns:a16="http://schemas.microsoft.com/office/drawing/2014/main" id="{58C46F6A-F0DB-3687-D48F-322766F90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85838" y="5396719"/>
              <a:ext cx="272936" cy="348836"/>
            </a:xfrm>
            <a:prstGeom prst="rect">
              <a:avLst/>
            </a:prstGeom>
          </p:spPr>
        </p:pic>
        <p:pic>
          <p:nvPicPr>
            <p:cNvPr id="52" name="Graphic 51" descr="Tree With Roots with solid fill">
              <a:extLst>
                <a:ext uri="{FF2B5EF4-FFF2-40B4-BE49-F238E27FC236}">
                  <a16:creationId xmlns:a16="http://schemas.microsoft.com/office/drawing/2014/main" id="{4C9244C2-E67A-A447-DFFB-E40BCFCD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48521" y="5396719"/>
              <a:ext cx="272936" cy="348836"/>
            </a:xfrm>
            <a:prstGeom prst="rect">
              <a:avLst/>
            </a:prstGeom>
          </p:spPr>
        </p:pic>
        <p:pic>
          <p:nvPicPr>
            <p:cNvPr id="53" name="Graphic 52" descr="Tree With Roots with solid fill">
              <a:extLst>
                <a:ext uri="{FF2B5EF4-FFF2-40B4-BE49-F238E27FC236}">
                  <a16:creationId xmlns:a16="http://schemas.microsoft.com/office/drawing/2014/main" id="{78BEACA9-8C36-1C79-1D35-499A240DE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11204" y="5396719"/>
              <a:ext cx="272936" cy="348836"/>
            </a:xfrm>
            <a:prstGeom prst="rect">
              <a:avLst/>
            </a:prstGeom>
          </p:spPr>
        </p:pic>
        <p:pic>
          <p:nvPicPr>
            <p:cNvPr id="54" name="Graphic 53" descr="Tree With Roots with solid fill">
              <a:extLst>
                <a:ext uri="{FF2B5EF4-FFF2-40B4-BE49-F238E27FC236}">
                  <a16:creationId xmlns:a16="http://schemas.microsoft.com/office/drawing/2014/main" id="{00C00C50-831F-9C60-71EE-0DD62499F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73887" y="5396719"/>
              <a:ext cx="272936" cy="348836"/>
            </a:xfrm>
            <a:prstGeom prst="rect">
              <a:avLst/>
            </a:prstGeom>
          </p:spPr>
        </p:pic>
        <p:pic>
          <p:nvPicPr>
            <p:cNvPr id="55" name="Graphic 54" descr="Tree With Roots with solid fill">
              <a:extLst>
                <a:ext uri="{FF2B5EF4-FFF2-40B4-BE49-F238E27FC236}">
                  <a16:creationId xmlns:a16="http://schemas.microsoft.com/office/drawing/2014/main" id="{12B0CF6D-D631-18D2-1DD9-B6EF4AB04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36570" y="5396719"/>
              <a:ext cx="272936" cy="348836"/>
            </a:xfrm>
            <a:prstGeom prst="rect">
              <a:avLst/>
            </a:prstGeom>
          </p:spPr>
        </p:pic>
        <p:pic>
          <p:nvPicPr>
            <p:cNvPr id="56" name="Graphic 55" descr="Tree With Roots with solid fill">
              <a:extLst>
                <a:ext uri="{FF2B5EF4-FFF2-40B4-BE49-F238E27FC236}">
                  <a16:creationId xmlns:a16="http://schemas.microsoft.com/office/drawing/2014/main" id="{49F00599-5B32-A20E-2A11-6ABBC8466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99253" y="5396719"/>
              <a:ext cx="272936" cy="348836"/>
            </a:xfrm>
            <a:prstGeom prst="rect">
              <a:avLst/>
            </a:prstGeom>
          </p:spPr>
        </p:pic>
        <p:pic>
          <p:nvPicPr>
            <p:cNvPr id="57" name="Graphic 56" descr="Tree With Roots with solid fill">
              <a:extLst>
                <a:ext uri="{FF2B5EF4-FFF2-40B4-BE49-F238E27FC236}">
                  <a16:creationId xmlns:a16="http://schemas.microsoft.com/office/drawing/2014/main" id="{C5D54EEA-B740-37D4-272A-7D05D8A7B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61936" y="5396719"/>
              <a:ext cx="272936" cy="348836"/>
            </a:xfrm>
            <a:prstGeom prst="rect">
              <a:avLst/>
            </a:prstGeom>
          </p:spPr>
        </p:pic>
        <p:pic>
          <p:nvPicPr>
            <p:cNvPr id="58" name="Graphic 57" descr="Tree With Roots with solid fill">
              <a:extLst>
                <a:ext uri="{FF2B5EF4-FFF2-40B4-BE49-F238E27FC236}">
                  <a16:creationId xmlns:a16="http://schemas.microsoft.com/office/drawing/2014/main" id="{9DD83D84-76AF-B0C4-9A27-8F68AFC5E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87302" y="5396719"/>
              <a:ext cx="272936" cy="348836"/>
            </a:xfrm>
            <a:prstGeom prst="rect">
              <a:avLst/>
            </a:prstGeom>
          </p:spPr>
        </p:pic>
        <p:pic>
          <p:nvPicPr>
            <p:cNvPr id="59" name="Graphic 58" descr="Tree With Roots with solid fill">
              <a:extLst>
                <a:ext uri="{FF2B5EF4-FFF2-40B4-BE49-F238E27FC236}">
                  <a16:creationId xmlns:a16="http://schemas.microsoft.com/office/drawing/2014/main" id="{E2876DFF-8F0F-2C9D-2727-CC3464729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24619" y="5396719"/>
              <a:ext cx="272936" cy="348836"/>
            </a:xfrm>
            <a:prstGeom prst="rect">
              <a:avLst/>
            </a:prstGeom>
          </p:spPr>
        </p:pic>
        <p:pic>
          <p:nvPicPr>
            <p:cNvPr id="60" name="Graphic 59" descr="Tree With Roots with solid fill">
              <a:extLst>
                <a:ext uri="{FF2B5EF4-FFF2-40B4-BE49-F238E27FC236}">
                  <a16:creationId xmlns:a16="http://schemas.microsoft.com/office/drawing/2014/main" id="{E2C65A72-BE97-EB69-FAF8-7C2E443B1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49985" y="5396719"/>
              <a:ext cx="272936" cy="348836"/>
            </a:xfrm>
            <a:prstGeom prst="rect">
              <a:avLst/>
            </a:prstGeom>
          </p:spPr>
        </p:pic>
        <p:pic>
          <p:nvPicPr>
            <p:cNvPr id="61" name="Graphic 60" descr="Tree With Roots with solid fill">
              <a:extLst>
                <a:ext uri="{FF2B5EF4-FFF2-40B4-BE49-F238E27FC236}">
                  <a16:creationId xmlns:a16="http://schemas.microsoft.com/office/drawing/2014/main" id="{E12FC970-595B-3CF8-954C-C57F0E37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2668" y="5396719"/>
              <a:ext cx="272936" cy="348836"/>
            </a:xfrm>
            <a:prstGeom prst="rect">
              <a:avLst/>
            </a:prstGeom>
          </p:spPr>
        </p:pic>
        <p:pic>
          <p:nvPicPr>
            <p:cNvPr id="62" name="Graphic 61" descr="Tree With Roots with solid fill">
              <a:extLst>
                <a:ext uri="{FF2B5EF4-FFF2-40B4-BE49-F238E27FC236}">
                  <a16:creationId xmlns:a16="http://schemas.microsoft.com/office/drawing/2014/main" id="{C7226DFF-D6B5-EF1F-8CB3-E43243862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5351" y="5396719"/>
              <a:ext cx="272936" cy="348836"/>
            </a:xfrm>
            <a:prstGeom prst="rect">
              <a:avLst/>
            </a:prstGeom>
          </p:spPr>
        </p:pic>
        <p:pic>
          <p:nvPicPr>
            <p:cNvPr id="63" name="Graphic 62" descr="Tree With Roots with solid fill">
              <a:extLst>
                <a:ext uri="{FF2B5EF4-FFF2-40B4-BE49-F238E27FC236}">
                  <a16:creationId xmlns:a16="http://schemas.microsoft.com/office/drawing/2014/main" id="{2F02EF80-268E-B760-A226-FCFD9E991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38034" y="5396719"/>
              <a:ext cx="272936" cy="348836"/>
            </a:xfrm>
            <a:prstGeom prst="rect">
              <a:avLst/>
            </a:prstGeom>
          </p:spPr>
        </p:pic>
        <p:pic>
          <p:nvPicPr>
            <p:cNvPr id="64" name="Graphic 63" descr="Tree With Roots with solid fill">
              <a:extLst>
                <a:ext uri="{FF2B5EF4-FFF2-40B4-BE49-F238E27FC236}">
                  <a16:creationId xmlns:a16="http://schemas.microsoft.com/office/drawing/2014/main" id="{0CAEC995-99DD-D011-A4FB-29387A7BC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00717" y="5396719"/>
              <a:ext cx="272936" cy="348836"/>
            </a:xfrm>
            <a:prstGeom prst="rect">
              <a:avLst/>
            </a:prstGeom>
          </p:spPr>
        </p:pic>
        <p:pic>
          <p:nvPicPr>
            <p:cNvPr id="65" name="Graphic 64" descr="Tree With Roots with solid fill">
              <a:extLst>
                <a:ext uri="{FF2B5EF4-FFF2-40B4-BE49-F238E27FC236}">
                  <a16:creationId xmlns:a16="http://schemas.microsoft.com/office/drawing/2014/main" id="{2D4E1A49-355D-8D1F-039D-3E327CBF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363400" y="5396719"/>
              <a:ext cx="272936" cy="348836"/>
            </a:xfrm>
            <a:prstGeom prst="rect">
              <a:avLst/>
            </a:prstGeom>
          </p:spPr>
        </p:pic>
        <p:pic>
          <p:nvPicPr>
            <p:cNvPr id="66" name="Graphic 65" descr="Tree With Roots with solid fill">
              <a:extLst>
                <a:ext uri="{FF2B5EF4-FFF2-40B4-BE49-F238E27FC236}">
                  <a16:creationId xmlns:a16="http://schemas.microsoft.com/office/drawing/2014/main" id="{18305DF9-BA3D-2965-2F3E-9BB72584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26083" y="5396719"/>
              <a:ext cx="272936" cy="348836"/>
            </a:xfrm>
            <a:prstGeom prst="rect">
              <a:avLst/>
            </a:prstGeom>
          </p:spPr>
        </p:pic>
        <p:pic>
          <p:nvPicPr>
            <p:cNvPr id="67" name="Graphic 66" descr="Tree With Roots with solid fill">
              <a:extLst>
                <a:ext uri="{FF2B5EF4-FFF2-40B4-BE49-F238E27FC236}">
                  <a16:creationId xmlns:a16="http://schemas.microsoft.com/office/drawing/2014/main" id="{C54ADA30-7FBF-4A5E-DA16-0E9BC8020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888766" y="5396719"/>
              <a:ext cx="272936" cy="348836"/>
            </a:xfrm>
            <a:prstGeom prst="rect">
              <a:avLst/>
            </a:prstGeom>
          </p:spPr>
        </p:pic>
        <p:pic>
          <p:nvPicPr>
            <p:cNvPr id="68" name="Graphic 67" descr="Tree With Roots with solid fill">
              <a:extLst>
                <a:ext uri="{FF2B5EF4-FFF2-40B4-BE49-F238E27FC236}">
                  <a16:creationId xmlns:a16="http://schemas.microsoft.com/office/drawing/2014/main" id="{8AB1B788-ABC6-CD7A-6632-09F461F1A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14132" y="5396719"/>
              <a:ext cx="272936" cy="348836"/>
            </a:xfrm>
            <a:prstGeom prst="rect">
              <a:avLst/>
            </a:prstGeom>
          </p:spPr>
        </p:pic>
        <p:pic>
          <p:nvPicPr>
            <p:cNvPr id="69" name="Graphic 68" descr="Tree With Roots with solid fill">
              <a:extLst>
                <a:ext uri="{FF2B5EF4-FFF2-40B4-BE49-F238E27FC236}">
                  <a16:creationId xmlns:a16="http://schemas.microsoft.com/office/drawing/2014/main" id="{5804A815-A560-886F-81DF-56920216F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51449" y="5396719"/>
              <a:ext cx="272936" cy="348836"/>
            </a:xfrm>
            <a:prstGeom prst="rect">
              <a:avLst/>
            </a:prstGeom>
          </p:spPr>
        </p:pic>
        <p:pic>
          <p:nvPicPr>
            <p:cNvPr id="70" name="Graphic 69" descr="Tree With Roots with solid fill">
              <a:extLst>
                <a:ext uri="{FF2B5EF4-FFF2-40B4-BE49-F238E27FC236}">
                  <a16:creationId xmlns:a16="http://schemas.microsoft.com/office/drawing/2014/main" id="{529E17D0-CC50-D94C-DB27-F1AD000E2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76815" y="5396719"/>
              <a:ext cx="272936" cy="348836"/>
            </a:xfrm>
            <a:prstGeom prst="rect">
              <a:avLst/>
            </a:prstGeom>
          </p:spPr>
        </p:pic>
        <p:pic>
          <p:nvPicPr>
            <p:cNvPr id="71" name="Graphic 70" descr="Tree With Roots with solid fill">
              <a:extLst>
                <a:ext uri="{FF2B5EF4-FFF2-40B4-BE49-F238E27FC236}">
                  <a16:creationId xmlns:a16="http://schemas.microsoft.com/office/drawing/2014/main" id="{40BEDF8D-642B-E4FE-1F26-06FED0432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39498" y="5396719"/>
              <a:ext cx="272936" cy="348836"/>
            </a:xfrm>
            <a:prstGeom prst="rect">
              <a:avLst/>
            </a:prstGeom>
          </p:spPr>
        </p:pic>
        <p:pic>
          <p:nvPicPr>
            <p:cNvPr id="72" name="Graphic 71" descr="Tree With Roots with solid fill">
              <a:extLst>
                <a:ext uri="{FF2B5EF4-FFF2-40B4-BE49-F238E27FC236}">
                  <a16:creationId xmlns:a16="http://schemas.microsoft.com/office/drawing/2014/main" id="{40C3613F-7690-14EA-C6C5-893CE0B72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202181" y="5396719"/>
              <a:ext cx="272936" cy="348836"/>
            </a:xfrm>
            <a:prstGeom prst="rect">
              <a:avLst/>
            </a:prstGeom>
          </p:spPr>
        </p:pic>
        <p:pic>
          <p:nvPicPr>
            <p:cNvPr id="73" name="Graphic 72" descr="Tree With Roots with solid fill">
              <a:extLst>
                <a:ext uri="{FF2B5EF4-FFF2-40B4-BE49-F238E27FC236}">
                  <a16:creationId xmlns:a16="http://schemas.microsoft.com/office/drawing/2014/main" id="{8B05641F-1A18-1CCD-4BD4-8D70728C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64864" y="5396719"/>
              <a:ext cx="272936" cy="348836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EE10C21-386E-2BCE-8F1A-B2CDBADF2C74}"/>
                </a:ext>
              </a:extLst>
            </p:cNvPr>
            <p:cNvGrpSpPr/>
            <p:nvPr/>
          </p:nvGrpSpPr>
          <p:grpSpPr>
            <a:xfrm>
              <a:off x="11573179" y="5580464"/>
              <a:ext cx="272936" cy="348836"/>
              <a:chOff x="1341641" y="4995680"/>
              <a:chExt cx="457200" cy="457200"/>
            </a:xfrm>
          </p:grpSpPr>
          <p:pic>
            <p:nvPicPr>
              <p:cNvPr id="89" name="Graphic 88" descr="Tree With Roots with solid fill">
                <a:extLst>
                  <a:ext uri="{FF2B5EF4-FFF2-40B4-BE49-F238E27FC236}">
                    <a16:creationId xmlns:a16="http://schemas.microsoft.com/office/drawing/2014/main" id="{41DE59E1-8398-9986-C7F9-BCD0A1F5F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341641" y="499568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90" name="Graphic 89" descr="Tree With Roots with solid fill">
                <a:extLst>
                  <a:ext uri="{FF2B5EF4-FFF2-40B4-BE49-F238E27FC236}">
                    <a16:creationId xmlns:a16="http://schemas.microsoft.com/office/drawing/2014/main" id="{73152089-FBCE-8445-A774-CB20A7C8A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1" r="61292"/>
              <a:stretch/>
            </p:blipFill>
            <p:spPr>
              <a:xfrm>
                <a:off x="1344028" y="4995680"/>
                <a:ext cx="176973" cy="457200"/>
              </a:xfrm>
              <a:prstGeom prst="rect">
                <a:avLst/>
              </a:prstGeom>
            </p:spPr>
          </p:pic>
        </p:grpSp>
        <p:pic>
          <p:nvPicPr>
            <p:cNvPr id="75" name="Graphic 74" descr="Tree With Roots with solid fill">
              <a:extLst>
                <a:ext uri="{FF2B5EF4-FFF2-40B4-BE49-F238E27FC236}">
                  <a16:creationId xmlns:a16="http://schemas.microsoft.com/office/drawing/2014/main" id="{129AD859-712D-E77A-FD74-029524953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24912" y="5764208"/>
              <a:ext cx="272936" cy="348836"/>
            </a:xfrm>
            <a:prstGeom prst="rect">
              <a:avLst/>
            </a:prstGeom>
          </p:spPr>
        </p:pic>
        <p:pic>
          <p:nvPicPr>
            <p:cNvPr id="76" name="Graphic 75" descr="Tree With Roots with solid fill">
              <a:extLst>
                <a:ext uri="{FF2B5EF4-FFF2-40B4-BE49-F238E27FC236}">
                  <a16:creationId xmlns:a16="http://schemas.microsoft.com/office/drawing/2014/main" id="{630C3F28-6F11-724C-DDDC-683E4BC2E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50020" y="5764208"/>
              <a:ext cx="272936" cy="348836"/>
            </a:xfrm>
            <a:prstGeom prst="rect">
              <a:avLst/>
            </a:prstGeom>
          </p:spPr>
        </p:pic>
        <p:pic>
          <p:nvPicPr>
            <p:cNvPr id="77" name="Graphic 76" descr="Tree With Roots with solid fill">
              <a:extLst>
                <a:ext uri="{FF2B5EF4-FFF2-40B4-BE49-F238E27FC236}">
                  <a16:creationId xmlns:a16="http://schemas.microsoft.com/office/drawing/2014/main" id="{405568EF-032E-0330-2C2F-FDEDF950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87466" y="5764208"/>
              <a:ext cx="272936" cy="348836"/>
            </a:xfrm>
            <a:prstGeom prst="rect">
              <a:avLst/>
            </a:prstGeom>
          </p:spPr>
        </p:pic>
        <p:pic>
          <p:nvPicPr>
            <p:cNvPr id="78" name="Graphic 77" descr="Tree With Roots with solid fill">
              <a:extLst>
                <a:ext uri="{FF2B5EF4-FFF2-40B4-BE49-F238E27FC236}">
                  <a16:creationId xmlns:a16="http://schemas.microsoft.com/office/drawing/2014/main" id="{E6E8A0C3-C137-CBE0-C706-26E1B333A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12574" y="5764208"/>
              <a:ext cx="272936" cy="348836"/>
            </a:xfrm>
            <a:prstGeom prst="rect">
              <a:avLst/>
            </a:prstGeom>
          </p:spPr>
        </p:pic>
        <p:pic>
          <p:nvPicPr>
            <p:cNvPr id="79" name="Graphic 78" descr="Tree With Roots with solid fill">
              <a:extLst>
                <a:ext uri="{FF2B5EF4-FFF2-40B4-BE49-F238E27FC236}">
                  <a16:creationId xmlns:a16="http://schemas.microsoft.com/office/drawing/2014/main" id="{01794944-D0E3-C3DD-F5DE-2EE03E64D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75128" y="5764208"/>
              <a:ext cx="272936" cy="348836"/>
            </a:xfrm>
            <a:prstGeom prst="rect">
              <a:avLst/>
            </a:prstGeom>
          </p:spPr>
        </p:pic>
        <p:pic>
          <p:nvPicPr>
            <p:cNvPr id="80" name="Graphic 79" descr="Tree With Roots with solid fill">
              <a:extLst>
                <a:ext uri="{FF2B5EF4-FFF2-40B4-BE49-F238E27FC236}">
                  <a16:creationId xmlns:a16="http://schemas.microsoft.com/office/drawing/2014/main" id="{0D9610F4-7C0C-F666-20A5-94A2134D5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037682" y="5764208"/>
              <a:ext cx="272936" cy="348836"/>
            </a:xfrm>
            <a:prstGeom prst="rect">
              <a:avLst/>
            </a:prstGeom>
          </p:spPr>
        </p:pic>
        <p:pic>
          <p:nvPicPr>
            <p:cNvPr id="81" name="Graphic 80" descr="Tree With Roots with solid fill">
              <a:extLst>
                <a:ext uri="{FF2B5EF4-FFF2-40B4-BE49-F238E27FC236}">
                  <a16:creationId xmlns:a16="http://schemas.microsoft.com/office/drawing/2014/main" id="{4AEBDF86-9110-63C1-4F55-FD1550D8F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27547" y="5396719"/>
              <a:ext cx="272936" cy="348836"/>
            </a:xfrm>
            <a:prstGeom prst="rect">
              <a:avLst/>
            </a:prstGeom>
          </p:spPr>
        </p:pic>
        <p:pic>
          <p:nvPicPr>
            <p:cNvPr id="82" name="Graphic 81" descr="Tree With Roots with solid fill">
              <a:extLst>
                <a:ext uri="{FF2B5EF4-FFF2-40B4-BE49-F238E27FC236}">
                  <a16:creationId xmlns:a16="http://schemas.microsoft.com/office/drawing/2014/main" id="{6A082D51-0A6D-5D1E-0B0C-83BAC5486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252913" y="5396719"/>
              <a:ext cx="272936" cy="348836"/>
            </a:xfrm>
            <a:prstGeom prst="rect">
              <a:avLst/>
            </a:prstGeom>
          </p:spPr>
        </p:pic>
        <p:pic>
          <p:nvPicPr>
            <p:cNvPr id="83" name="Graphic 82" descr="Tree With Roots with solid fill">
              <a:extLst>
                <a:ext uri="{FF2B5EF4-FFF2-40B4-BE49-F238E27FC236}">
                  <a16:creationId xmlns:a16="http://schemas.microsoft.com/office/drawing/2014/main" id="{883674F3-EE20-0614-CF11-7FC576738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90230" y="5396719"/>
              <a:ext cx="272936" cy="348836"/>
            </a:xfrm>
            <a:prstGeom prst="rect">
              <a:avLst/>
            </a:prstGeom>
          </p:spPr>
        </p:pic>
        <p:pic>
          <p:nvPicPr>
            <p:cNvPr id="84" name="Graphic 83" descr="Tree With Roots with solid fill">
              <a:extLst>
                <a:ext uri="{FF2B5EF4-FFF2-40B4-BE49-F238E27FC236}">
                  <a16:creationId xmlns:a16="http://schemas.microsoft.com/office/drawing/2014/main" id="{FDEED2B1-3D98-AAF7-EA85-F4BDB995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15596" y="5396719"/>
              <a:ext cx="272936" cy="348836"/>
            </a:xfrm>
            <a:prstGeom prst="rect">
              <a:avLst/>
            </a:prstGeom>
          </p:spPr>
        </p:pic>
        <p:pic>
          <p:nvPicPr>
            <p:cNvPr id="85" name="Graphic 84" descr="Tree With Roots with solid fill">
              <a:extLst>
                <a:ext uri="{FF2B5EF4-FFF2-40B4-BE49-F238E27FC236}">
                  <a16:creationId xmlns:a16="http://schemas.microsoft.com/office/drawing/2014/main" id="{CB4B16ED-9855-BCAC-FE07-B34207486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778279" y="5396719"/>
              <a:ext cx="272936" cy="348836"/>
            </a:xfrm>
            <a:prstGeom prst="rect">
              <a:avLst/>
            </a:prstGeom>
          </p:spPr>
        </p:pic>
        <p:pic>
          <p:nvPicPr>
            <p:cNvPr id="86" name="Graphic 85" descr="Tree With Roots with solid fill">
              <a:extLst>
                <a:ext uri="{FF2B5EF4-FFF2-40B4-BE49-F238E27FC236}">
                  <a16:creationId xmlns:a16="http://schemas.microsoft.com/office/drawing/2014/main" id="{6C4031FE-FD84-4273-F9A3-E09D5AF5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040962" y="5396719"/>
              <a:ext cx="272936" cy="348836"/>
            </a:xfrm>
            <a:prstGeom prst="rect">
              <a:avLst/>
            </a:prstGeom>
          </p:spPr>
        </p:pic>
        <p:pic>
          <p:nvPicPr>
            <p:cNvPr id="87" name="Graphic 86" descr="Tree With Roots with solid fill">
              <a:extLst>
                <a:ext uri="{FF2B5EF4-FFF2-40B4-BE49-F238E27FC236}">
                  <a16:creationId xmlns:a16="http://schemas.microsoft.com/office/drawing/2014/main" id="{4DCF498F-89F2-1179-B731-1827F2101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300243" y="5764208"/>
              <a:ext cx="272936" cy="348836"/>
            </a:xfrm>
            <a:prstGeom prst="rect">
              <a:avLst/>
            </a:prstGeom>
          </p:spPr>
        </p:pic>
        <p:pic>
          <p:nvPicPr>
            <p:cNvPr id="88" name="Graphic 87" descr="Tree With Roots with solid fill">
              <a:extLst>
                <a:ext uri="{FF2B5EF4-FFF2-40B4-BE49-F238E27FC236}">
                  <a16:creationId xmlns:a16="http://schemas.microsoft.com/office/drawing/2014/main" id="{8F2F07AF-1711-5A02-9D54-6F567F347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303637" y="5396719"/>
              <a:ext cx="272936" cy="348836"/>
            </a:xfrm>
            <a:prstGeom prst="rect">
              <a:avLst/>
            </a:prstGeom>
          </p:spPr>
        </p:pic>
      </p:grp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ABB17FF2-9F5B-06C0-29F3-6C40887568E4}"/>
              </a:ext>
            </a:extLst>
          </p:cNvPr>
          <p:cNvSpPr txBox="1">
            <a:spLocks/>
          </p:cNvSpPr>
          <p:nvPr/>
        </p:nvSpPr>
        <p:spPr>
          <a:xfrm>
            <a:off x="828690" y="3749066"/>
            <a:ext cx="10844950" cy="804672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+mj-lt"/>
              </a:rPr>
              <a:t>Sustainability Factors </a:t>
            </a:r>
          </a:p>
          <a:p>
            <a:r>
              <a:rPr lang="en-US" sz="1800" dirty="0">
                <a:latin typeface="+mj-lt"/>
              </a:rPr>
              <a:t>Manufacturing Emissions | Logistic Emissions | Recycling Emissions | Water Usage | Materials</a:t>
            </a: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CBFAC1A-FE5D-CB6D-E768-C598F538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19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915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E5232-0A97-7CC9-E5D1-F16342091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040027-73D7-1229-9B21-6112E7A6BEA3}"/>
              </a:ext>
            </a:extLst>
          </p:cNvPr>
          <p:cNvSpPr txBox="1">
            <a:spLocks/>
          </p:cNvSpPr>
          <p:nvPr/>
        </p:nvSpPr>
        <p:spPr>
          <a:xfrm>
            <a:off x="750745" y="918635"/>
            <a:ext cx="608380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sz="4400" dirty="0">
                <a:latin typeface="+mn-lt"/>
              </a:rPr>
              <a:t>The Problem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E7AAC044-669A-4121-879B-AF2D74C0904A}"/>
              </a:ext>
            </a:extLst>
          </p:cNvPr>
          <p:cNvSpPr txBox="1">
            <a:spLocks/>
          </p:cNvSpPr>
          <p:nvPr/>
        </p:nvSpPr>
        <p:spPr>
          <a:xfrm>
            <a:off x="750745" y="2273515"/>
            <a:ext cx="10755455" cy="2998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+mn-lt"/>
              </a:rPr>
              <a:t>According to Cummins Power Generation:</a:t>
            </a:r>
          </a:p>
          <a:p>
            <a:endParaRPr lang="en-US" sz="3200" b="1" dirty="0">
              <a:latin typeface="+mn-lt"/>
            </a:endParaRPr>
          </a:p>
          <a:p>
            <a:r>
              <a:rPr lang="en-US" sz="3200" b="1" i="1" dirty="0">
                <a:solidFill>
                  <a:schemeClr val="accent1"/>
                </a:solidFill>
                <a:latin typeface="+mn-lt"/>
              </a:rPr>
              <a:t>“Weak or undercharged starting batteries are the most</a:t>
            </a:r>
          </a:p>
          <a:p>
            <a:r>
              <a:rPr lang="en-US" sz="3200" b="1" i="1" dirty="0">
                <a:solidFill>
                  <a:schemeClr val="accent1"/>
                </a:solidFill>
                <a:latin typeface="+mn-lt"/>
              </a:rPr>
              <a:t>common cause of standby power system failures.” </a:t>
            </a:r>
            <a:r>
              <a:rPr lang="en-US" sz="3200" b="1" i="1" baseline="30000" dirty="0">
                <a:solidFill>
                  <a:schemeClr val="accent1"/>
                </a:solidFill>
                <a:latin typeface="+mn-lt"/>
              </a:rPr>
              <a:t>1</a:t>
            </a:r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4176D0EC-D46D-9D4D-B3AD-02DC8B2E3326}"/>
              </a:ext>
            </a:extLst>
          </p:cNvPr>
          <p:cNvSpPr txBox="1">
            <a:spLocks/>
          </p:cNvSpPr>
          <p:nvPr/>
        </p:nvSpPr>
        <p:spPr>
          <a:xfrm>
            <a:off x="870013" y="5467184"/>
            <a:ext cx="10755455" cy="45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latin typeface="+mn-lt"/>
              </a:rPr>
              <a:t>1. Power Topic #0074 – Technical Information from Cummins Power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98D31-FD3E-7C8E-E40E-2D68587FEBAD}"/>
              </a:ext>
            </a:extLst>
          </p:cNvPr>
          <p:cNvSpPr txBox="1">
            <a:spLocks/>
          </p:cNvSpPr>
          <p:nvPr/>
        </p:nvSpPr>
        <p:spPr>
          <a:xfrm>
            <a:off x="11045952" y="6400800"/>
            <a:ext cx="6858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50D655-7CE2-4848-A775-DA723229FB83}" type="slidenum">
              <a:rPr lang="en-US" sz="1400" smtClean="0"/>
              <a:pPr/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064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7CC21A-DCCC-C2A1-D2E7-68D01EF1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Integrated Engine Starting Systems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CC51EE-6566-EF70-254A-015365A5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495474"/>
            <a:ext cx="9776462" cy="4343400"/>
          </a:xfrm>
        </p:spPr>
        <p:txBody>
          <a:bodyPr/>
          <a:lstStyle/>
          <a:p>
            <a:r>
              <a:rPr lang="en-US" sz="2400" b="1" dirty="0">
                <a:latin typeface="+mj-lt"/>
              </a:rPr>
              <a:t>With nickel-zinc battery energy density, weight, and life advancements…</a:t>
            </a:r>
            <a:br>
              <a:rPr lang="en-US" sz="2400" b="1" dirty="0"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  <a:latin typeface="+mj-lt"/>
              </a:rPr>
              <a:t>integrated systems are now commercially viable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Eliminates genset DC system complexity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Simplifies specification, integration, logistics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Specify and order a single part number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75% reduction in space 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Simple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i="1" dirty="0">
                <a:latin typeface="+mj-lt"/>
              </a:rPr>
              <a:t>Eliminate regular battery maintenance and replacement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595154-5A0E-3D9D-595E-65C8BF8982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201" y="2123536"/>
            <a:ext cx="4797774" cy="3946849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34AB4BF-959D-1D80-C0A6-82E45961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20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4666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898D0-AA32-BC46-7388-A10CAF58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040027-73D7-1229-9B21-6112E7A6BEA3}"/>
              </a:ext>
            </a:extLst>
          </p:cNvPr>
          <p:cNvSpPr txBox="1">
            <a:spLocks/>
          </p:cNvSpPr>
          <p:nvPr/>
        </p:nvSpPr>
        <p:spPr>
          <a:xfrm>
            <a:off x="718272" y="2581310"/>
            <a:ext cx="9980246" cy="38194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Monthly manual lead-acid conductance and specific gravity monitoring</a:t>
            </a:r>
          </a:p>
          <a:p>
            <a:pPr lvl="1"/>
            <a:endParaRPr lang="en-US" sz="200" b="1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Automated lead-acid conductance monitoring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DC system complexity </a:t>
            </a:r>
          </a:p>
          <a:p>
            <a:pPr lvl="1"/>
            <a:endParaRPr lang="en-US" sz="200" b="1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Integrated genset engine starting systems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Required regular battery maintenance</a:t>
            </a:r>
          </a:p>
          <a:p>
            <a:pPr lvl="1"/>
            <a:endParaRPr lang="en-US" sz="200" b="1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Long-life, maintenance free batteries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Battery size and weight, and need for frequent replacement</a:t>
            </a:r>
          </a:p>
          <a:p>
            <a:pPr lvl="1"/>
            <a:endParaRPr lang="en-US" sz="200" b="1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+mj-lt"/>
              </a:rPr>
              <a:t>Super high-rate, compact, nickel-zinc batteries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E7AAC044-669A-4121-879B-AF2D74C0904A}"/>
              </a:ext>
            </a:extLst>
          </p:cNvPr>
          <p:cNvSpPr txBox="1">
            <a:spLocks/>
          </p:cNvSpPr>
          <p:nvPr/>
        </p:nvSpPr>
        <p:spPr>
          <a:xfrm>
            <a:off x="718272" y="670830"/>
            <a:ext cx="10755455" cy="29983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+mj-lt"/>
              </a:rPr>
              <a:t>Problems that have been with us for decades…</a:t>
            </a:r>
          </a:p>
          <a:p>
            <a:endParaRPr lang="en-US" sz="3600" b="1" i="1" baseline="30000" dirty="0">
              <a:latin typeface="+mj-lt"/>
            </a:endParaRPr>
          </a:p>
          <a:p>
            <a:r>
              <a:rPr lang="en-US" sz="3600" b="1" i="1" baseline="30000" dirty="0">
                <a:latin typeface="+mj-lt"/>
              </a:rPr>
              <a:t>	</a:t>
            </a:r>
            <a:r>
              <a:rPr lang="en-US" sz="4800" b="1" i="1" baseline="30000" dirty="0">
                <a:solidFill>
                  <a:srgbClr val="FF0000"/>
                </a:solidFill>
                <a:latin typeface="+mj-lt"/>
              </a:rPr>
              <a:t>Are now within our grasp to retire</a:t>
            </a:r>
            <a:endParaRPr lang="en-US" sz="3600" b="1" i="1" baseline="30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7E59D-47D5-96EF-5165-308600BEB190}"/>
              </a:ext>
            </a:extLst>
          </p:cNvPr>
          <p:cNvSpPr txBox="1">
            <a:spLocks/>
          </p:cNvSpPr>
          <p:nvPr/>
        </p:nvSpPr>
        <p:spPr>
          <a:xfrm>
            <a:off x="11045952" y="6400800"/>
            <a:ext cx="6858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50D655-7CE2-4848-A775-DA723229FB83}" type="slidenum">
              <a:rPr lang="en-US" sz="1400" smtClean="0"/>
              <a:pPr/>
              <a:t>21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985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The Genset DC System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F9EB74F-F028-FAB0-DB3F-C79FA7B7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5" y="1768602"/>
            <a:ext cx="9099458" cy="43434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j-lt"/>
              </a:rPr>
              <a:t>Starting Batteries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12 or 24VDC Engine Battery Systems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Multiple banks (strings) combined in parallel for greater power capacity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j-lt"/>
              </a:rPr>
              <a:t>Battery Charger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Dedicated battery charger required for each battery bank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24-hour maximum battery recharge, 6-60A charging current is typical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>
                <a:latin typeface="+mj-lt"/>
              </a:rPr>
              <a:t>Redundancy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For critical power infrastructure, redundancy is always recommended &amp; usually required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Isolated DC power sources are typically specified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via best battery selectors and redundant batteries/chargers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via isolated starters with independent batteries/chargers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+mj-lt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698A85F-D719-4A47-8698-B6DA49B18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992" y="4416017"/>
            <a:ext cx="2478026" cy="1546662"/>
          </a:xfrm>
          <a:prstGeom prst="rect">
            <a:avLst/>
          </a:prstGeom>
        </p:spPr>
      </p:pic>
      <p:pic>
        <p:nvPicPr>
          <p:cNvPr id="3" name="Picture 2" descr="A picture containing electronics, meter, parking, camera&#10;&#10;Description automatically generated">
            <a:extLst>
              <a:ext uri="{FF2B5EF4-FFF2-40B4-BE49-F238E27FC236}">
                <a16:creationId xmlns:a16="http://schemas.microsoft.com/office/drawing/2014/main" id="{B09840AC-4CC5-FB15-D9C2-427CDEFAA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717" y="2980054"/>
            <a:ext cx="1088058" cy="14145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B25AB6D-50C2-DC3F-EF48-27124F34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851" y="1477411"/>
            <a:ext cx="2124001" cy="141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1C50C57-4DF6-90E0-C627-7A6F55E4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3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320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B508265F-024A-20F6-A38E-349573FF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199" y="6400800"/>
            <a:ext cx="4325403" cy="457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SENS Template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+mn-lt"/>
              </a:rPr>
              <a:t>Genset Starting Batteries Today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D5ABC21-C391-609E-BCE2-EEBB485BF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600201"/>
            <a:ext cx="5135555" cy="1954657"/>
          </a:xfrm>
        </p:spPr>
        <p:txBody>
          <a:bodyPr anchor="t" anchorCtr="0"/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+mj-lt"/>
              </a:rPr>
              <a:t>Lead-Acid Batteries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Low Capex, High </a:t>
            </a:r>
            <a:r>
              <a:rPr lang="en-US" dirty="0" err="1">
                <a:latin typeface="+mj-lt"/>
              </a:rPr>
              <a:t>Opex</a:t>
            </a:r>
            <a:endParaRPr lang="en-US" dirty="0">
              <a:latin typeface="+mj-lt"/>
            </a:endParaRP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Short life –&gt; 2-3 year replacement cycle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Sudden failure mechanisms, occasional explosions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Regular 1-6 month maintenance by trained technicians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Logistical issues: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Size, weight, service life, maintenance</a:t>
            </a:r>
            <a:endParaRPr lang="en-US" sz="1800" b="1" i="1" dirty="0">
              <a:latin typeface="+mj-lt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B178DE5-FC19-4010-0228-25873733C7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0250" y="3762218"/>
            <a:ext cx="5132504" cy="1954658"/>
          </a:xfrm>
        </p:spPr>
        <p:txBody>
          <a:bodyPr anchor="t" anchorCtr="0"/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+mj-lt"/>
              </a:rPr>
              <a:t>Nickel-Cadmium (NiCad)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High Capex, High </a:t>
            </a:r>
            <a:r>
              <a:rPr lang="en-US" dirty="0" err="1">
                <a:latin typeface="+mj-lt"/>
              </a:rPr>
              <a:t>Opex</a:t>
            </a:r>
            <a:endParaRPr lang="en-US" dirty="0">
              <a:latin typeface="+mj-lt"/>
            </a:endParaRP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10-20 year service life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Complex, space-consuming installations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Maintenance by trained technicians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Logistical issues: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Cost, complexity, disposal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1800" b="1" dirty="0">
              <a:latin typeface="+mj-lt"/>
            </a:endParaRPr>
          </a:p>
        </p:txBody>
      </p:sp>
      <p:pic>
        <p:nvPicPr>
          <p:cNvPr id="8" name="Picture 7" descr="Mark - PRO Niaga Store on Mudah.my">
            <a:extLst>
              <a:ext uri="{FF2B5EF4-FFF2-40B4-BE49-F238E27FC236}">
                <a16:creationId xmlns:a16="http://schemas.microsoft.com/office/drawing/2014/main" id="{71FC6112-1B04-2693-0BF4-7B55FC40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6993" y="3762218"/>
            <a:ext cx="1574874" cy="209983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GAZ is the only manufacturer of Ni-Cd batteries in Zwickau, Germany">
            <a:extLst>
              <a:ext uri="{FF2B5EF4-FFF2-40B4-BE49-F238E27FC236}">
                <a16:creationId xmlns:a16="http://schemas.microsoft.com/office/drawing/2014/main" id="{602332A7-81C8-841E-88B4-2440DDA12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753" y="3762218"/>
            <a:ext cx="4120555" cy="20962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ve more reasons generators fail when you need them the most | Consulting  - Specifying Engineer">
            <a:extLst>
              <a:ext uri="{FF2B5EF4-FFF2-40B4-BE49-F238E27FC236}">
                <a16:creationId xmlns:a16="http://schemas.microsoft.com/office/drawing/2014/main" id="{A500DE24-51AB-C5FF-E375-3FD2731C6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r="29537" b="1"/>
          <a:stretch/>
        </p:blipFill>
        <p:spPr bwMode="auto">
          <a:xfrm>
            <a:off x="8710299" y="1654694"/>
            <a:ext cx="1745436" cy="19596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merican Airlines Flight Training Academy Central Utility Plant - RWB">
            <a:extLst>
              <a:ext uri="{FF2B5EF4-FFF2-40B4-BE49-F238E27FC236}">
                <a16:creationId xmlns:a16="http://schemas.microsoft.com/office/drawing/2014/main" id="{12EBDA05-646E-CC73-33A4-9F9D0493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53" y="1654694"/>
            <a:ext cx="2905833" cy="196507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B5B1E4F-1AAE-3259-9E12-B8A58839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4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126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4D34B4-0A91-F800-592B-86AF71685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Challenges with Genset Batteries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32A1BF-3B58-1FF1-CF55-AD4A7C8B6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505" y="1410462"/>
            <a:ext cx="5359277" cy="4343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+mj-lt"/>
              </a:rPr>
              <a:t>Genset Float Charge Environment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+mj-lt"/>
              </a:rPr>
              <a:t>Operations &amp; Logistics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+mj-lt"/>
              </a:rPr>
              <a:t>DC System Specification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7A170F-5957-0612-CC47-B462525E5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513" y="1778319"/>
            <a:ext cx="638011" cy="72264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A794091-5BA6-702B-766A-1E741A03F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888">
            <a:off x="694933" y="4853332"/>
            <a:ext cx="705170" cy="60316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167A7B5-6776-F9BA-45BD-8E63576A5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879" y="3305447"/>
            <a:ext cx="722645" cy="722645"/>
          </a:xfrm>
          <a:prstGeom prst="rect">
            <a:avLst/>
          </a:prstGeom>
        </p:spPr>
      </p:pic>
      <p:pic>
        <p:nvPicPr>
          <p:cNvPr id="2" name="Picture 2" descr="Five more reasons generators fail when you need them the most | Consulting  - Specifying Engineer">
            <a:extLst>
              <a:ext uri="{FF2B5EF4-FFF2-40B4-BE49-F238E27FC236}">
                <a16:creationId xmlns:a16="http://schemas.microsoft.com/office/drawing/2014/main" id="{C5CA7DA7-1240-5EEC-3ECC-83E36A163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r="29537" b="1"/>
          <a:stretch/>
        </p:blipFill>
        <p:spPr bwMode="auto">
          <a:xfrm>
            <a:off x="7467461" y="1687648"/>
            <a:ext cx="3785624" cy="42503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FA5E28-3E56-B24A-8BA4-D4FAC85E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5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24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Challenge #1 – Short Life of Lead-acid Batteries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E6A0A0-6CE5-2D20-A76E-3F83EF1F8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638" y="3352512"/>
            <a:ext cx="4178809" cy="260668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F9EB74F-F028-FAB0-DB3F-C79FA7B7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230" y="898804"/>
            <a:ext cx="9854825" cy="5319116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Unique challenges for lead-acid batteries in the genset environment: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Constant Float Charge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Flooded lead-acid batteries are designed for automotive applications with intermittent charging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 sudden failure mechanism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j-lt"/>
              </a:rPr>
              <a:t>Short lead-acid life necessitates NFPA 110 advice: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Replacement of all lead-acid batteries every 24-30 months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Dedicated monthly battery testing</a:t>
            </a:r>
          </a:p>
          <a:p>
            <a:pPr lvl="1"/>
            <a:endParaRPr lang="en-US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ED658-06F0-8349-BA3F-144369F3F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31" y="4917544"/>
            <a:ext cx="5215659" cy="95185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9F87369-4F82-C75C-9542-1BF6BF3C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6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612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Charging Advancements Help…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8341C9D-B522-CD3F-F2AF-74DB19DBD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48" y="1500379"/>
            <a:ext cx="5413248" cy="4343400"/>
          </a:xfrm>
        </p:spPr>
        <p:txBody>
          <a:bodyPr/>
          <a:lstStyle/>
          <a:p>
            <a:r>
              <a:rPr lang="en-US" sz="2000" b="1" dirty="0">
                <a:latin typeface="+mj-lt"/>
              </a:rPr>
              <a:t>Variable Boost | Dynamic Boost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Boost charging tailored to battery discharge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Prevents battery overcharge</a:t>
            </a: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71D7BCA-2575-DA4D-6162-216A6584F6B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000" b="1" dirty="0">
                <a:latin typeface="+mj-lt"/>
              </a:rPr>
              <a:t>Eco-float | Refresh | HELIX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Simulates an automotive type charging profile to extend battery life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Extends genset battery life by 60-100%</a:t>
            </a: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  <a:p>
            <a:endParaRPr lang="en-US" sz="1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64B39-6ACA-6FF7-A3D1-1EEA1653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8" y="3238123"/>
            <a:ext cx="4477375" cy="2705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C18166-7EF1-5876-6DBE-51C0E12E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364" y="3226453"/>
            <a:ext cx="5778132" cy="2717148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6A1875E-A40E-E10E-9EFA-099FA907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7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92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C22374-D09E-7BE5-2CC4-C57284C2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08" y="135406"/>
            <a:ext cx="11277384" cy="804672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Challenge #2 – Operations &amp; Logistics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5A092-642E-EF55-5497-5DE9CF62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8</a:t>
            </a:fld>
            <a:endParaRPr lang="en-US" sz="1400" dirty="0">
              <a:latin typeface="+mn-lt"/>
            </a:endParaRP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B4632DDD-19A3-CF97-CE29-7BBA58D8CE13}"/>
              </a:ext>
            </a:extLst>
          </p:cNvPr>
          <p:cNvSpPr txBox="1">
            <a:spLocks/>
          </p:cNvSpPr>
          <p:nvPr/>
        </p:nvSpPr>
        <p:spPr>
          <a:xfrm>
            <a:off x="6780945" y="1478508"/>
            <a:ext cx="4722208" cy="4466054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+mj-lt"/>
              </a:rPr>
              <a:t>Theoretical Example, YMMV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Facility with 10 generators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4 lead-acid batteries per genset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Battery maintenance every month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Battery replacement every 2 years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240 truck rolls over 10 years for maintenance and replacements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5 generators per truck roll</a:t>
            </a:r>
            <a:endParaRPr lang="en-US" b="1" i="1" dirty="0">
              <a:solidFill>
                <a:schemeClr val="accent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+mj-lt"/>
              </a:rPr>
              <a:t>2,400+ labor hours over 10 years for maintenance and replacements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+mj-lt"/>
              </a:rPr>
              <a:t>2 labor-hours for each battery maintenance &amp; replacement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94C34190-47EB-E80E-4804-48DA1C8D1297}"/>
              </a:ext>
            </a:extLst>
          </p:cNvPr>
          <p:cNvSpPr txBox="1">
            <a:spLocks/>
          </p:cNvSpPr>
          <p:nvPr/>
        </p:nvSpPr>
        <p:spPr>
          <a:xfrm>
            <a:off x="493618" y="1478508"/>
            <a:ext cx="5481942" cy="3899853"/>
          </a:xfrm>
          <a:prstGeom prst="rect">
            <a:avLst/>
          </a:prstGeom>
        </p:spPr>
        <p:txBody>
          <a:bodyPr vert="horz" lIns="91440" tIns="91440" rIns="91440" bIns="9144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aleway" pitchFamily="2" charset="77"/>
                <a:ea typeface="Inter" panose="02000503000000020004" pitchFamily="2" charset="0"/>
                <a:cs typeface="Rubik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+mj-lt"/>
              </a:rPr>
              <a:t>Lead-acid Batteries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NFPA 110 requires monthly maintenance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NFPA 110 requires 24-30 month replacement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8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Nickel-Cadmium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Complex 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Expensive Systems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+mj-lt"/>
              </a:rPr>
              <a:t>Disposal difficulties</a:t>
            </a:r>
          </a:p>
          <a:p>
            <a:endParaRPr lang="en-US" sz="1800" b="1" dirty="0">
              <a:latin typeface="+mj-lt"/>
            </a:endParaRPr>
          </a:p>
        </p:txBody>
      </p:sp>
      <p:pic>
        <p:nvPicPr>
          <p:cNvPr id="2" name="Picture 4" descr="T1250 1250kVA Kohler-SDMO Generator - WB Power Services Ltd">
            <a:extLst>
              <a:ext uri="{FF2B5EF4-FFF2-40B4-BE49-F238E27FC236}">
                <a16:creationId xmlns:a16="http://schemas.microsoft.com/office/drawing/2014/main" id="{A340B4DB-B662-212E-FDF7-BA2AD6A7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3564405"/>
            <a:ext cx="3211190" cy="21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6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70650E-0B13-A865-D5F7-151949958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3" r="13324"/>
          <a:stretch/>
        </p:blipFill>
        <p:spPr>
          <a:xfrm>
            <a:off x="10066402" y="1525261"/>
            <a:ext cx="1959099" cy="203359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156127C-64B0-0689-7141-3512F4A39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169164"/>
            <a:ext cx="11277384" cy="804672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+mn-lt"/>
              </a:rPr>
              <a:t>Monthly NFPA 110 Maintenance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71D7BCA-2575-DA4D-6162-216A6584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65152"/>
            <a:ext cx="6388813" cy="4343400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latin typeface="+mj-lt"/>
              </a:rPr>
              <a:t>What maintenance?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Flooded vs AGM</a:t>
            </a:r>
          </a:p>
          <a:p>
            <a:r>
              <a:rPr lang="en-US" sz="2400" b="1" dirty="0">
                <a:latin typeface="+mj-lt"/>
              </a:rPr>
              <a:t>What is conductance testing?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Manual or automated</a:t>
            </a:r>
          </a:p>
          <a:p>
            <a:r>
              <a:rPr lang="en-US" sz="2400" b="1" i="1" dirty="0">
                <a:solidFill>
                  <a:srgbClr val="FF0000"/>
                </a:solidFill>
                <a:latin typeface="+mj-lt"/>
              </a:rPr>
              <a:t>Automated genset battery monitoring eliminates the need for monthly manual conductance and specific gravity testing</a:t>
            </a:r>
            <a:endParaRPr lang="en-US" sz="1400" i="1" dirty="0">
              <a:solidFill>
                <a:srgbClr val="FF0000"/>
              </a:solidFill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FDF37-E50B-F03B-30F7-B62D15C22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08" y="1621148"/>
            <a:ext cx="6934732" cy="1265588"/>
          </a:xfrm>
          <a:prstGeom prst="rect">
            <a:avLst/>
          </a:prstGeom>
        </p:spPr>
      </p:pic>
      <p:pic>
        <p:nvPicPr>
          <p:cNvPr id="8" name="Picture 7" descr="A picture containing indoor, several, arranged&#10;&#10;Description automatically generated">
            <a:extLst>
              <a:ext uri="{FF2B5EF4-FFF2-40B4-BE49-F238E27FC236}">
                <a16:creationId xmlns:a16="http://schemas.microsoft.com/office/drawing/2014/main" id="{A59502DE-BC97-8E6C-85CB-7C93D6B47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030" y="2428583"/>
            <a:ext cx="3669921" cy="36699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F8B490-EF10-35CD-EAB0-2E6A5715CFBE}"/>
              </a:ext>
            </a:extLst>
          </p:cNvPr>
          <p:cNvSpPr/>
          <p:nvPr/>
        </p:nvSpPr>
        <p:spPr>
          <a:xfrm>
            <a:off x="762000" y="1999768"/>
            <a:ext cx="3368040" cy="26827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0289E5-E4B7-FD0E-E707-E2B1506DBAD0}"/>
              </a:ext>
            </a:extLst>
          </p:cNvPr>
          <p:cNvSpPr/>
          <p:nvPr/>
        </p:nvSpPr>
        <p:spPr>
          <a:xfrm>
            <a:off x="762000" y="2265847"/>
            <a:ext cx="2994660" cy="26827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6E1498E-384E-4A28-4D15-C1314BE2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400800"/>
            <a:ext cx="685800" cy="457200"/>
          </a:xfrm>
        </p:spPr>
        <p:txBody>
          <a:bodyPr/>
          <a:lstStyle/>
          <a:p>
            <a:fld id="{3F50D655-7CE2-4848-A775-DA723229FB83}" type="slidenum">
              <a:rPr lang="en-US" sz="1400" smtClean="0">
                <a:latin typeface="+mn-lt"/>
              </a:rPr>
              <a:pPr/>
              <a:t>9</a:t>
            </a:fld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0577719"/>
      </p:ext>
    </p:extLst>
  </p:cSld>
  <p:clrMapOvr>
    <a:masterClrMapping/>
  </p:clrMapOvr>
</p:sld>
</file>

<file path=ppt/theme/theme1.xml><?xml version="1.0" encoding="utf-8"?>
<a:theme xmlns:a="http://schemas.openxmlformats.org/drawingml/2006/main" name="SENS (Light Mode)">
  <a:themeElements>
    <a:clrScheme name="SENS">
      <a:dk1>
        <a:srgbClr val="000000"/>
      </a:dk1>
      <a:lt1>
        <a:srgbClr val="FFFFFF"/>
      </a:lt1>
      <a:dk2>
        <a:srgbClr val="C7C6C7"/>
      </a:dk2>
      <a:lt2>
        <a:srgbClr val="EEEEEE"/>
      </a:lt2>
      <a:accent1>
        <a:srgbClr val="EA222C"/>
      </a:accent1>
      <a:accent2>
        <a:srgbClr val="992023"/>
      </a:accent2>
      <a:accent3>
        <a:srgbClr val="514F51"/>
      </a:accent3>
      <a:accent4>
        <a:srgbClr val="24476D"/>
      </a:accent4>
      <a:accent5>
        <a:srgbClr val="008359"/>
      </a:accent5>
      <a:accent6>
        <a:srgbClr val="FFCC01"/>
      </a:accent6>
      <a:hlink>
        <a:srgbClr val="EA222C"/>
      </a:hlink>
      <a:folHlink>
        <a:srgbClr val="514F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34842_SENS-Template_011023.pptx" id="{9D9A80DC-4A8F-4E7A-8AAB-3B17BD819E22}" vid="{930B7639-B8A5-417B-8D41-A4B7D5DA2007}"/>
    </a:ext>
  </a:extLst>
</a:theme>
</file>

<file path=ppt/theme/theme2.xml><?xml version="1.0" encoding="utf-8"?>
<a:theme xmlns:a="http://schemas.openxmlformats.org/drawingml/2006/main" name="SENS (Dark Mode)">
  <a:themeElements>
    <a:clrScheme name="SENS">
      <a:dk1>
        <a:srgbClr val="000000"/>
      </a:dk1>
      <a:lt1>
        <a:srgbClr val="FFFFFF"/>
      </a:lt1>
      <a:dk2>
        <a:srgbClr val="C7C6C7"/>
      </a:dk2>
      <a:lt2>
        <a:srgbClr val="EEEEEE"/>
      </a:lt2>
      <a:accent1>
        <a:srgbClr val="EA222C"/>
      </a:accent1>
      <a:accent2>
        <a:srgbClr val="992023"/>
      </a:accent2>
      <a:accent3>
        <a:srgbClr val="514F51"/>
      </a:accent3>
      <a:accent4>
        <a:srgbClr val="24476D"/>
      </a:accent4>
      <a:accent5>
        <a:srgbClr val="008359"/>
      </a:accent5>
      <a:accent6>
        <a:srgbClr val="FFCC01"/>
      </a:accent6>
      <a:hlink>
        <a:srgbClr val="EA222C"/>
      </a:hlink>
      <a:folHlink>
        <a:srgbClr val="514F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34842_SENS-Template_011023.pptx" id="{9D9A80DC-4A8F-4E7A-8AAB-3B17BD819E22}" vid="{0B56AC49-09CB-4DBF-8B51-2810BC207D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2430CDBFA30B4F8F9CD47C7236FF1C" ma:contentTypeVersion="12" ma:contentTypeDescription="Create a new document." ma:contentTypeScope="" ma:versionID="d93b1205099b501f741c93247be7e7f3">
  <xsd:schema xmlns:xsd="http://www.w3.org/2001/XMLSchema" xmlns:xs="http://www.w3.org/2001/XMLSchema" xmlns:p="http://schemas.microsoft.com/office/2006/metadata/properties" xmlns:ns2="6a3529df-32b6-47d9-80ce-f2a3b8498b84" xmlns:ns3="34f772cb-0a73-421b-b9ac-8a6b768472b7" targetNamespace="http://schemas.microsoft.com/office/2006/metadata/properties" ma:root="true" ma:fieldsID="63963539720c486a0c9c74491107edfa" ns2:_="" ns3:_="">
    <xsd:import namespace="6a3529df-32b6-47d9-80ce-f2a3b8498b84"/>
    <xsd:import namespace="34f772cb-0a73-421b-b9ac-8a6b76847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529df-32b6-47d9-80ce-f2a3b8498b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3efcf59-6154-45f4-ad9e-6aa3b20aef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772cb-0a73-421b-b9ac-8a6b768472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278cf5-f7fd-49d8-8ab1-806dfb6e945e}" ma:internalName="TaxCatchAll" ma:showField="CatchAllData" ma:web="34f772cb-0a73-421b-b9ac-8a6b76847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C48B1F-057C-46DB-91A2-EADF64A721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3529df-32b6-47d9-80ce-f2a3b8498b84"/>
    <ds:schemaRef ds:uri="34f772cb-0a73-421b-b9ac-8a6b768472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54AB1C-CB9B-4906-B5CA-F9CC35DB36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4658</TotalTime>
  <Words>1030</Words>
  <Application>Microsoft Office PowerPoint</Application>
  <PresentationFormat>Widescreen</PresentationFormat>
  <Paragraphs>280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Raleway</vt:lpstr>
      <vt:lpstr>Wingdings</vt:lpstr>
      <vt:lpstr>SENS (Light Mode)</vt:lpstr>
      <vt:lpstr>SENS (Dark Mode)</vt:lpstr>
      <vt:lpstr>Solving the #1  Genset Problem:</vt:lpstr>
      <vt:lpstr>PowerPoint Presentation</vt:lpstr>
      <vt:lpstr>The Genset DC System</vt:lpstr>
      <vt:lpstr>Genset Starting Batteries Today</vt:lpstr>
      <vt:lpstr>Challenges with Genset Batteries</vt:lpstr>
      <vt:lpstr>Challenge #1 – Short Life of Lead-acid Batteries</vt:lpstr>
      <vt:lpstr>Charging Advancements Help…</vt:lpstr>
      <vt:lpstr>Challenge #2 – Operations &amp; Logistics</vt:lpstr>
      <vt:lpstr>Monthly NFPA 110 Maintenance</vt:lpstr>
      <vt:lpstr>Challenge #3 – System Specification</vt:lpstr>
      <vt:lpstr> Challenge #3 – System Specification</vt:lpstr>
      <vt:lpstr>Existing Solutions - Summary</vt:lpstr>
      <vt:lpstr>Alternatives</vt:lpstr>
      <vt:lpstr>Super Capacitors</vt:lpstr>
      <vt:lpstr>Lithium-ion</vt:lpstr>
      <vt:lpstr>Nickel-zinc</vt:lpstr>
      <vt:lpstr>Alternatives Comparison</vt:lpstr>
      <vt:lpstr>Nickel-zinc vs Lead-acid Comparisons</vt:lpstr>
      <vt:lpstr>Nickel-Zinc – Sustainable Battery Technology</vt:lpstr>
      <vt:lpstr>Integrated Engine Starting Systems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Limitless Leaders</dc:title>
  <dc:creator>Antonio Zamudio</dc:creator>
  <cp:lastModifiedBy>David Coriaty</cp:lastModifiedBy>
  <cp:revision>123</cp:revision>
  <dcterms:created xsi:type="dcterms:W3CDTF">2022-12-06T20:05:55Z</dcterms:created>
  <dcterms:modified xsi:type="dcterms:W3CDTF">2023-03-08T18:55:04Z</dcterms:modified>
</cp:coreProperties>
</file>